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147471229" r:id="rId3"/>
    <p:sldId id="2147471252" r:id="rId4"/>
    <p:sldId id="2147471249" r:id="rId5"/>
    <p:sldId id="2147471254" r:id="rId6"/>
    <p:sldId id="2147471243" r:id="rId7"/>
    <p:sldId id="2147471241" r:id="rId8"/>
    <p:sldId id="2147471250" r:id="rId9"/>
    <p:sldId id="2147471242" r:id="rId10"/>
    <p:sldId id="2147471227" r:id="rId11"/>
    <p:sldId id="2147471246" r:id="rId12"/>
    <p:sldId id="2147471239" r:id="rId13"/>
    <p:sldId id="2147471247" r:id="rId14"/>
    <p:sldId id="2147471253" r:id="rId15"/>
    <p:sldId id="2147471255" r:id="rId16"/>
    <p:sldId id="214747123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FFFF"/>
    <a:srgbClr val="4691CE"/>
    <a:srgbClr val="FFC000"/>
    <a:srgbClr val="D52425"/>
    <a:srgbClr val="9366BC"/>
    <a:srgbClr val="8A5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3F418-0879-4DB6-884A-028A31039A60}" v="504" dt="2024-08-19T12:34:44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379" autoAdjust="0"/>
  </p:normalViewPr>
  <p:slideViewPr>
    <p:cSldViewPr snapToGrid="0">
      <p:cViewPr varScale="1">
        <p:scale>
          <a:sx n="82" d="100"/>
          <a:sy n="8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, Bingru (B)" userId="ff401464-ac55-491f-bfeb-e642a03ac062" providerId="ADAL" clId="{0C6DFC4A-532A-4A4F-8756-A9C0F5ED058F}"/>
    <pc:docChg chg="undo custSel addSld delSld modSld sldOrd">
      <pc:chgData name="Xin, Bingru (B)" userId="ff401464-ac55-491f-bfeb-e642a03ac062" providerId="ADAL" clId="{0C6DFC4A-532A-4A4F-8756-A9C0F5ED058F}" dt="2024-07-17T06:24:27.463" v="2816" actId="14100"/>
      <pc:docMkLst>
        <pc:docMk/>
      </pc:docMkLst>
      <pc:sldChg chg="modSp new del mod">
        <pc:chgData name="Xin, Bingru (B)" userId="ff401464-ac55-491f-bfeb-e642a03ac062" providerId="ADAL" clId="{0C6DFC4A-532A-4A4F-8756-A9C0F5ED058F}" dt="2024-07-10T01:58:06.585" v="26" actId="47"/>
        <pc:sldMkLst>
          <pc:docMk/>
          <pc:sldMk cId="2592273741" sldId="256"/>
        </pc:sldMkLst>
        <pc:spChg chg="mod">
          <ac:chgData name="Xin, Bingru (B)" userId="ff401464-ac55-491f-bfeb-e642a03ac062" providerId="ADAL" clId="{0C6DFC4A-532A-4A4F-8756-A9C0F5ED058F}" dt="2024-07-10T01:56:42.724" v="3" actId="27636"/>
          <ac:spMkLst>
            <pc:docMk/>
            <pc:sldMk cId="2592273741" sldId="256"/>
            <ac:spMk id="2" creationId="{58C7AE86-8D43-52A8-BBB8-D580DB05E16C}"/>
          </ac:spMkLst>
        </pc:spChg>
      </pc:sldChg>
      <pc:sldChg chg="addSp delSp modSp add mod ord">
        <pc:chgData name="Xin, Bingru (B)" userId="ff401464-ac55-491f-bfeb-e642a03ac062" providerId="ADAL" clId="{0C6DFC4A-532A-4A4F-8756-A9C0F5ED058F}" dt="2024-07-16T05:47:06.836" v="1876" actId="1076"/>
        <pc:sldMkLst>
          <pc:docMk/>
          <pc:sldMk cId="2489449247" sldId="258"/>
        </pc:sldMkLst>
        <pc:spChg chg="mod">
          <ac:chgData name="Xin, Bingru (B)" userId="ff401464-ac55-491f-bfeb-e642a03ac062" providerId="ADAL" clId="{0C6DFC4A-532A-4A4F-8756-A9C0F5ED058F}" dt="2024-07-16T01:45:06.486" v="1004" actId="1076"/>
          <ac:spMkLst>
            <pc:docMk/>
            <pc:sldMk cId="2489449247" sldId="258"/>
            <ac:spMk id="2" creationId="{94F80A2D-459F-F502-21D3-2172DCD4FD49}"/>
          </ac:spMkLst>
        </pc:spChg>
        <pc:spChg chg="mod">
          <ac:chgData name="Xin, Bingru (B)" userId="ff401464-ac55-491f-bfeb-e642a03ac062" providerId="ADAL" clId="{0C6DFC4A-532A-4A4F-8756-A9C0F5ED058F}" dt="2024-07-16T01:56:20.257" v="1173" actId="114"/>
          <ac:spMkLst>
            <pc:docMk/>
            <pc:sldMk cId="2489449247" sldId="258"/>
            <ac:spMk id="3" creationId="{0B051A78-BB79-8C2D-47C8-11392C5BFF82}"/>
          </ac:spMkLst>
        </pc:spChg>
        <pc:spChg chg="mod">
          <ac:chgData name="Xin, Bingru (B)" userId="ff401464-ac55-491f-bfeb-e642a03ac062" providerId="ADAL" clId="{0C6DFC4A-532A-4A4F-8756-A9C0F5ED058F}" dt="2024-07-16T01:43:39.623" v="964" actId="1076"/>
          <ac:spMkLst>
            <pc:docMk/>
            <pc:sldMk cId="2489449247" sldId="258"/>
            <ac:spMk id="4" creationId="{C356EF24-E1D0-D68B-708C-58FD176B9387}"/>
          </ac:spMkLst>
        </pc:spChg>
        <pc:picChg chg="add del mod">
          <ac:chgData name="Xin, Bingru (B)" userId="ff401464-ac55-491f-bfeb-e642a03ac062" providerId="ADAL" clId="{0C6DFC4A-532A-4A4F-8756-A9C0F5ED058F}" dt="2024-07-10T02:01:23.452" v="89" actId="478"/>
          <ac:picMkLst>
            <pc:docMk/>
            <pc:sldMk cId="2489449247" sldId="258"/>
            <ac:picMk id="6" creationId="{27A1729E-371D-28EB-E66D-F91691500111}"/>
          </ac:picMkLst>
        </pc:picChg>
        <pc:picChg chg="add mod">
          <ac:chgData name="Xin, Bingru (B)" userId="ff401464-ac55-491f-bfeb-e642a03ac062" providerId="ADAL" clId="{0C6DFC4A-532A-4A4F-8756-A9C0F5ED058F}" dt="2024-07-16T05:47:06.836" v="1876" actId="1076"/>
          <ac:picMkLst>
            <pc:docMk/>
            <pc:sldMk cId="2489449247" sldId="258"/>
            <ac:picMk id="6" creationId="{566B5B08-CBE5-40F2-53DB-1DECDB6A0990}"/>
          </ac:picMkLst>
        </pc:picChg>
        <pc:picChg chg="add mod">
          <ac:chgData name="Xin, Bingru (B)" userId="ff401464-ac55-491f-bfeb-e642a03ac062" providerId="ADAL" clId="{0C6DFC4A-532A-4A4F-8756-A9C0F5ED058F}" dt="2024-07-16T01:43:51.574" v="968" actId="1076"/>
          <ac:picMkLst>
            <pc:docMk/>
            <pc:sldMk cId="2489449247" sldId="258"/>
            <ac:picMk id="7" creationId="{1F47553F-797E-1F43-D8D3-FC46359017BF}"/>
          </ac:picMkLst>
        </pc:picChg>
      </pc:sldChg>
      <pc:sldChg chg="addSp delSp modSp add mod delAnim modAnim">
        <pc:chgData name="Xin, Bingru (B)" userId="ff401464-ac55-491f-bfeb-e642a03ac062" providerId="ADAL" clId="{0C6DFC4A-532A-4A4F-8756-A9C0F5ED058F}" dt="2024-07-16T05:47:18.797" v="1877" actId="14100"/>
        <pc:sldMkLst>
          <pc:docMk/>
          <pc:sldMk cId="2193985834" sldId="261"/>
        </pc:sldMkLst>
        <pc:spChg chg="mod">
          <ac:chgData name="Xin, Bingru (B)" userId="ff401464-ac55-491f-bfeb-e642a03ac062" providerId="ADAL" clId="{0C6DFC4A-532A-4A4F-8756-A9C0F5ED058F}" dt="2024-07-16T01:59:23.777" v="1196" actId="20577"/>
          <ac:spMkLst>
            <pc:docMk/>
            <pc:sldMk cId="2193985834" sldId="261"/>
            <ac:spMk id="4" creationId="{2891F35C-E0C6-9107-CEAB-41693E098CC4}"/>
          </ac:spMkLst>
        </pc:spChg>
        <pc:spChg chg="add mod">
          <ac:chgData name="Xin, Bingru (B)" userId="ff401464-ac55-491f-bfeb-e642a03ac062" providerId="ADAL" clId="{0C6DFC4A-532A-4A4F-8756-A9C0F5ED058F}" dt="2024-07-16T05:47:18.797" v="1877" actId="14100"/>
          <ac:spMkLst>
            <pc:docMk/>
            <pc:sldMk cId="2193985834" sldId="261"/>
            <ac:spMk id="5" creationId="{28AEF715-C51B-6D0E-9A97-FFBAC0D8DEEF}"/>
          </ac:spMkLst>
        </pc:spChg>
        <pc:spChg chg="add del mod">
          <ac:chgData name="Xin, Bingru (B)" userId="ff401464-ac55-491f-bfeb-e642a03ac062" providerId="ADAL" clId="{0C6DFC4A-532A-4A4F-8756-A9C0F5ED058F}" dt="2024-07-10T08:38:09.778" v="868" actId="478"/>
          <ac:spMkLst>
            <pc:docMk/>
            <pc:sldMk cId="2193985834" sldId="261"/>
            <ac:spMk id="6" creationId="{00CE55DF-9390-F53B-B191-BA885383FB08}"/>
          </ac:spMkLst>
        </pc:spChg>
        <pc:spChg chg="add mod">
          <ac:chgData name="Xin, Bingru (B)" userId="ff401464-ac55-491f-bfeb-e642a03ac062" providerId="ADAL" clId="{0C6DFC4A-532A-4A4F-8756-A9C0F5ED058F}" dt="2024-07-16T05:20:05.507" v="1518" actId="14100"/>
          <ac:spMkLst>
            <pc:docMk/>
            <pc:sldMk cId="2193985834" sldId="261"/>
            <ac:spMk id="6" creationId="{2CA8D4AD-C653-FFB4-4663-803F7B483039}"/>
          </ac:spMkLst>
        </pc:spChg>
        <pc:spChg chg="del">
          <ac:chgData name="Xin, Bingru (B)" userId="ff401464-ac55-491f-bfeb-e642a03ac062" providerId="ADAL" clId="{0C6DFC4A-532A-4A4F-8756-A9C0F5ED058F}" dt="2024-07-10T02:22:29.200" v="114" actId="478"/>
          <ac:spMkLst>
            <pc:docMk/>
            <pc:sldMk cId="2193985834" sldId="261"/>
            <ac:spMk id="7" creationId="{1A07E02A-8DBF-F21C-2324-AF64BF470A89}"/>
          </ac:spMkLst>
        </pc:spChg>
        <pc:spChg chg="add mod">
          <ac:chgData name="Xin, Bingru (B)" userId="ff401464-ac55-491f-bfeb-e642a03ac062" providerId="ADAL" clId="{0C6DFC4A-532A-4A4F-8756-A9C0F5ED058F}" dt="2024-07-10T08:39:19.365" v="885" actId="20577"/>
          <ac:spMkLst>
            <pc:docMk/>
            <pc:sldMk cId="2193985834" sldId="261"/>
            <ac:spMk id="7" creationId="{92804C3D-5963-06B3-B81C-C277E646A3C0}"/>
          </ac:spMkLst>
        </pc:spChg>
        <pc:spChg chg="add mod">
          <ac:chgData name="Xin, Bingru (B)" userId="ff401464-ac55-491f-bfeb-e642a03ac062" providerId="ADAL" clId="{0C6DFC4A-532A-4A4F-8756-A9C0F5ED058F}" dt="2024-07-16T05:20:40.784" v="1523"/>
          <ac:spMkLst>
            <pc:docMk/>
            <pc:sldMk cId="2193985834" sldId="261"/>
            <ac:spMk id="8" creationId="{DCAC51A9-68CF-691B-EEAB-ED9BDF5C551B}"/>
          </ac:spMkLst>
        </pc:spChg>
        <pc:spChg chg="del">
          <ac:chgData name="Xin, Bingru (B)" userId="ff401464-ac55-491f-bfeb-e642a03ac062" providerId="ADAL" clId="{0C6DFC4A-532A-4A4F-8756-A9C0F5ED058F}" dt="2024-07-10T02:22:26.599" v="111" actId="478"/>
          <ac:spMkLst>
            <pc:docMk/>
            <pc:sldMk cId="2193985834" sldId="261"/>
            <ac:spMk id="9" creationId="{A5F3B72E-36DF-2965-5F0E-04F3FFFF8C01}"/>
          </ac:spMkLst>
        </pc:spChg>
        <pc:spChg chg="del">
          <ac:chgData name="Xin, Bingru (B)" userId="ff401464-ac55-491f-bfeb-e642a03ac062" providerId="ADAL" clId="{0C6DFC4A-532A-4A4F-8756-A9C0F5ED058F}" dt="2024-07-10T02:22:28.371" v="113" actId="478"/>
          <ac:spMkLst>
            <pc:docMk/>
            <pc:sldMk cId="2193985834" sldId="261"/>
            <ac:spMk id="10" creationId="{0AF043B7-054C-F13E-2773-CC7512F53A01}"/>
          </ac:spMkLst>
        </pc:spChg>
        <pc:spChg chg="del">
          <ac:chgData name="Xin, Bingru (B)" userId="ff401464-ac55-491f-bfeb-e642a03ac062" providerId="ADAL" clId="{0C6DFC4A-532A-4A4F-8756-A9C0F5ED058F}" dt="2024-07-10T02:22:27.506" v="112" actId="478"/>
          <ac:spMkLst>
            <pc:docMk/>
            <pc:sldMk cId="2193985834" sldId="261"/>
            <ac:spMk id="13" creationId="{F017C158-3BFE-09F3-C4D3-1E3CAD42DA8D}"/>
          </ac:spMkLst>
        </pc:spChg>
        <pc:spChg chg="del">
          <ac:chgData name="Xin, Bingru (B)" userId="ff401464-ac55-491f-bfeb-e642a03ac062" providerId="ADAL" clId="{0C6DFC4A-532A-4A4F-8756-A9C0F5ED058F}" dt="2024-07-10T02:22:21.325" v="105" actId="478"/>
          <ac:spMkLst>
            <pc:docMk/>
            <pc:sldMk cId="2193985834" sldId="261"/>
            <ac:spMk id="15" creationId="{1BA70208-EAFD-ADC8-0A6F-D85331788090}"/>
          </ac:spMkLst>
        </pc:spChg>
        <pc:spChg chg="add mod topLvl">
          <ac:chgData name="Xin, Bingru (B)" userId="ff401464-ac55-491f-bfeb-e642a03ac062" providerId="ADAL" clId="{0C6DFC4A-532A-4A4F-8756-A9C0F5ED058F}" dt="2024-07-10T02:28:23.930" v="203" actId="164"/>
          <ac:spMkLst>
            <pc:docMk/>
            <pc:sldMk cId="2193985834" sldId="261"/>
            <ac:spMk id="25" creationId="{E26861C4-E2C7-2FF5-7177-1B2882D477F3}"/>
          </ac:spMkLst>
        </pc:spChg>
        <pc:spChg chg="add mod">
          <ac:chgData name="Xin, Bingru (B)" userId="ff401464-ac55-491f-bfeb-e642a03ac062" providerId="ADAL" clId="{0C6DFC4A-532A-4A4F-8756-A9C0F5ED058F}" dt="2024-07-10T02:30:20.546" v="256" actId="164"/>
          <ac:spMkLst>
            <pc:docMk/>
            <pc:sldMk cId="2193985834" sldId="261"/>
            <ac:spMk id="28" creationId="{4B385BCE-B67E-B51F-CC3A-CC7B07E76E04}"/>
          </ac:spMkLst>
        </pc:spChg>
        <pc:spChg chg="del">
          <ac:chgData name="Xin, Bingru (B)" userId="ff401464-ac55-491f-bfeb-e642a03ac062" providerId="ADAL" clId="{0C6DFC4A-532A-4A4F-8756-A9C0F5ED058F}" dt="2024-07-10T02:24:18.204" v="133" actId="478"/>
          <ac:spMkLst>
            <pc:docMk/>
            <pc:sldMk cId="2193985834" sldId="261"/>
            <ac:spMk id="30" creationId="{CB754357-199B-436D-9D0B-8B7F89F6498C}"/>
          </ac:spMkLst>
        </pc:spChg>
        <pc:spChg chg="add del mod">
          <ac:chgData name="Xin, Bingru (B)" userId="ff401464-ac55-491f-bfeb-e642a03ac062" providerId="ADAL" clId="{0C6DFC4A-532A-4A4F-8756-A9C0F5ED058F}" dt="2024-07-10T05:58:33.242" v="661" actId="1076"/>
          <ac:spMkLst>
            <pc:docMk/>
            <pc:sldMk cId="2193985834" sldId="261"/>
            <ac:spMk id="32" creationId="{AC46F668-2D32-2C2B-52F7-4FF0372BCDA7}"/>
          </ac:spMkLst>
        </pc:spChg>
        <pc:spChg chg="del">
          <ac:chgData name="Xin, Bingru (B)" userId="ff401464-ac55-491f-bfeb-e642a03ac062" providerId="ADAL" clId="{0C6DFC4A-532A-4A4F-8756-A9C0F5ED058F}" dt="2024-07-10T02:24:20.204" v="135" actId="478"/>
          <ac:spMkLst>
            <pc:docMk/>
            <pc:sldMk cId="2193985834" sldId="261"/>
            <ac:spMk id="35" creationId="{346133F3-C70B-1DC2-042E-A0681D34E87B}"/>
          </ac:spMkLst>
        </pc:spChg>
        <pc:spChg chg="del">
          <ac:chgData name="Xin, Bingru (B)" userId="ff401464-ac55-491f-bfeb-e642a03ac062" providerId="ADAL" clId="{0C6DFC4A-532A-4A4F-8756-A9C0F5ED058F}" dt="2024-07-10T02:24:24.278" v="139" actId="478"/>
          <ac:spMkLst>
            <pc:docMk/>
            <pc:sldMk cId="2193985834" sldId="261"/>
            <ac:spMk id="36" creationId="{7E08E49E-4C1C-550B-B416-DD11ED71228C}"/>
          </ac:spMkLst>
        </pc:spChg>
        <pc:spChg chg="del">
          <ac:chgData name="Xin, Bingru (B)" userId="ff401464-ac55-491f-bfeb-e642a03ac062" providerId="ADAL" clId="{0C6DFC4A-532A-4A4F-8756-A9C0F5ED058F}" dt="2024-07-10T02:24:27.245" v="142" actId="478"/>
          <ac:spMkLst>
            <pc:docMk/>
            <pc:sldMk cId="2193985834" sldId="261"/>
            <ac:spMk id="37" creationId="{9AEBFC56-BA51-C6CD-2491-B287D7A15BD8}"/>
          </ac:spMkLst>
        </pc:spChg>
        <pc:spChg chg="mod">
          <ac:chgData name="Xin, Bingru (B)" userId="ff401464-ac55-491f-bfeb-e642a03ac062" providerId="ADAL" clId="{0C6DFC4A-532A-4A4F-8756-A9C0F5ED058F}" dt="2024-07-16T05:19:39.106" v="1510" actId="1076"/>
          <ac:spMkLst>
            <pc:docMk/>
            <pc:sldMk cId="2193985834" sldId="261"/>
            <ac:spMk id="41" creationId="{96949693-3E7B-E147-F724-55DAE9CA0CEA}"/>
          </ac:spMkLst>
        </pc:spChg>
        <pc:spChg chg="del">
          <ac:chgData name="Xin, Bingru (B)" userId="ff401464-ac55-491f-bfeb-e642a03ac062" providerId="ADAL" clId="{0C6DFC4A-532A-4A4F-8756-A9C0F5ED058F}" dt="2024-07-10T02:22:15.008" v="103" actId="478"/>
          <ac:spMkLst>
            <pc:docMk/>
            <pc:sldMk cId="2193985834" sldId="261"/>
            <ac:spMk id="43" creationId="{3F8882ED-2AD0-E07B-8562-7026ABEBEA8F}"/>
          </ac:spMkLst>
        </pc:spChg>
        <pc:spChg chg="del mod">
          <ac:chgData name="Xin, Bingru (B)" userId="ff401464-ac55-491f-bfeb-e642a03ac062" providerId="ADAL" clId="{0C6DFC4A-532A-4A4F-8756-A9C0F5ED058F}" dt="2024-07-10T02:35:45.219" v="284" actId="478"/>
          <ac:spMkLst>
            <pc:docMk/>
            <pc:sldMk cId="2193985834" sldId="261"/>
            <ac:spMk id="45" creationId="{E0165441-0D68-E97F-D97C-D0A05E61C5FE}"/>
          </ac:spMkLst>
        </pc:spChg>
        <pc:spChg chg="del">
          <ac:chgData name="Xin, Bingru (B)" userId="ff401464-ac55-491f-bfeb-e642a03ac062" providerId="ADAL" clId="{0C6DFC4A-532A-4A4F-8756-A9C0F5ED058F}" dt="2024-07-10T02:24:21.006" v="136" actId="478"/>
          <ac:spMkLst>
            <pc:docMk/>
            <pc:sldMk cId="2193985834" sldId="261"/>
            <ac:spMk id="46" creationId="{30317DD9-DD71-16FA-A425-F94A6F67FA86}"/>
          </ac:spMkLst>
        </pc:spChg>
        <pc:spChg chg="add mod">
          <ac:chgData name="Xin, Bingru (B)" userId="ff401464-ac55-491f-bfeb-e642a03ac062" providerId="ADAL" clId="{0C6DFC4A-532A-4A4F-8756-A9C0F5ED058F}" dt="2024-07-10T05:58:53.122" v="669" actId="164"/>
          <ac:spMkLst>
            <pc:docMk/>
            <pc:sldMk cId="2193985834" sldId="261"/>
            <ac:spMk id="55" creationId="{9AF376F5-2F07-A012-9FD5-F92857C130EB}"/>
          </ac:spMkLst>
        </pc:spChg>
        <pc:spChg chg="add mod">
          <ac:chgData name="Xin, Bingru (B)" userId="ff401464-ac55-491f-bfeb-e642a03ac062" providerId="ADAL" clId="{0C6DFC4A-532A-4A4F-8756-A9C0F5ED058F}" dt="2024-07-10T05:58:53.122" v="669" actId="164"/>
          <ac:spMkLst>
            <pc:docMk/>
            <pc:sldMk cId="2193985834" sldId="261"/>
            <ac:spMk id="56" creationId="{D0046E2B-5630-B1E3-4AF6-5C91F20A039C}"/>
          </ac:spMkLst>
        </pc:spChg>
        <pc:spChg chg="add mod">
          <ac:chgData name="Xin, Bingru (B)" userId="ff401464-ac55-491f-bfeb-e642a03ac062" providerId="ADAL" clId="{0C6DFC4A-532A-4A4F-8756-A9C0F5ED058F}" dt="2024-07-10T05:58:53.122" v="669" actId="164"/>
          <ac:spMkLst>
            <pc:docMk/>
            <pc:sldMk cId="2193985834" sldId="261"/>
            <ac:spMk id="57" creationId="{27B1C0DD-876F-A100-4E5B-4421EB4D585A}"/>
          </ac:spMkLst>
        </pc:spChg>
        <pc:spChg chg="add mod">
          <ac:chgData name="Xin, Bingru (B)" userId="ff401464-ac55-491f-bfeb-e642a03ac062" providerId="ADAL" clId="{0C6DFC4A-532A-4A4F-8756-A9C0F5ED058F}" dt="2024-07-10T05:58:53.122" v="669" actId="164"/>
          <ac:spMkLst>
            <pc:docMk/>
            <pc:sldMk cId="2193985834" sldId="261"/>
            <ac:spMk id="58" creationId="{665B55E3-42E5-77B4-D1B7-4F937A5C5D5D}"/>
          </ac:spMkLst>
        </pc:spChg>
        <pc:spChg chg="add mod">
          <ac:chgData name="Xin, Bingru (B)" userId="ff401464-ac55-491f-bfeb-e642a03ac062" providerId="ADAL" clId="{0C6DFC4A-532A-4A4F-8756-A9C0F5ED058F}" dt="2024-07-10T05:58:53.122" v="669" actId="164"/>
          <ac:spMkLst>
            <pc:docMk/>
            <pc:sldMk cId="2193985834" sldId="261"/>
            <ac:spMk id="59" creationId="{6B116BB3-788D-194D-6D4B-87A2EAF64EEB}"/>
          </ac:spMkLst>
        </pc:spChg>
        <pc:spChg chg="add mod">
          <ac:chgData name="Xin, Bingru (B)" userId="ff401464-ac55-491f-bfeb-e642a03ac062" providerId="ADAL" clId="{0C6DFC4A-532A-4A4F-8756-A9C0F5ED058F}" dt="2024-07-10T06:02:20.489" v="740" actId="1076"/>
          <ac:spMkLst>
            <pc:docMk/>
            <pc:sldMk cId="2193985834" sldId="261"/>
            <ac:spMk id="60" creationId="{B59E8CEA-B455-3D3B-57B7-4AF2E67F0BB2}"/>
          </ac:spMkLst>
        </pc:spChg>
        <pc:spChg chg="add mod">
          <ac:chgData name="Xin, Bingru (B)" userId="ff401464-ac55-491f-bfeb-e642a03ac062" providerId="ADAL" clId="{0C6DFC4A-532A-4A4F-8756-A9C0F5ED058F}" dt="2024-07-10T05:59:25.195" v="684" actId="1076"/>
          <ac:spMkLst>
            <pc:docMk/>
            <pc:sldMk cId="2193985834" sldId="261"/>
            <ac:spMk id="61" creationId="{096E3EB7-7176-D208-C1BD-8A37CDBF1DB8}"/>
          </ac:spMkLst>
        </pc:spChg>
        <pc:spChg chg="add mod">
          <ac:chgData name="Xin, Bingru (B)" userId="ff401464-ac55-491f-bfeb-e642a03ac062" providerId="ADAL" clId="{0C6DFC4A-532A-4A4F-8756-A9C0F5ED058F}" dt="2024-07-16T05:19:35.802" v="1509" actId="1076"/>
          <ac:spMkLst>
            <pc:docMk/>
            <pc:sldMk cId="2193985834" sldId="261"/>
            <ac:spMk id="65" creationId="{3722195B-887E-91F1-6882-EFCE376707B1}"/>
          </ac:spMkLst>
        </pc:spChg>
        <pc:spChg chg="add mod ord">
          <ac:chgData name="Xin, Bingru (B)" userId="ff401464-ac55-491f-bfeb-e642a03ac062" providerId="ADAL" clId="{0C6DFC4A-532A-4A4F-8756-A9C0F5ED058F}" dt="2024-07-16T05:19:25.266" v="1505" actId="14100"/>
          <ac:spMkLst>
            <pc:docMk/>
            <pc:sldMk cId="2193985834" sldId="261"/>
            <ac:spMk id="66" creationId="{4B0BE0D1-B821-E2BE-7480-17F9507B27BB}"/>
          </ac:spMkLst>
        </pc:spChg>
        <pc:spChg chg="add mod ord">
          <ac:chgData name="Xin, Bingru (B)" userId="ff401464-ac55-491f-bfeb-e642a03ac062" providerId="ADAL" clId="{0C6DFC4A-532A-4A4F-8756-A9C0F5ED058F}" dt="2024-07-16T05:19:32.899" v="1508" actId="14100"/>
          <ac:spMkLst>
            <pc:docMk/>
            <pc:sldMk cId="2193985834" sldId="261"/>
            <ac:spMk id="67" creationId="{EDF8C262-D644-E493-5A5D-EFF862988A8C}"/>
          </ac:spMkLst>
        </pc:spChg>
        <pc:spChg chg="add mod">
          <ac:chgData name="Xin, Bingru (B)" userId="ff401464-ac55-491f-bfeb-e642a03ac062" providerId="ADAL" clId="{0C6DFC4A-532A-4A4F-8756-A9C0F5ED058F}" dt="2024-07-10T08:38:33.112" v="869" actId="1076"/>
          <ac:spMkLst>
            <pc:docMk/>
            <pc:sldMk cId="2193985834" sldId="261"/>
            <ac:spMk id="68" creationId="{E9C6A2D2-9C86-E155-4699-16EAC074E8A0}"/>
          </ac:spMkLst>
        </pc:spChg>
        <pc:spChg chg="add mod">
          <ac:chgData name="Xin, Bingru (B)" userId="ff401464-ac55-491f-bfeb-e642a03ac062" providerId="ADAL" clId="{0C6DFC4A-532A-4A4F-8756-A9C0F5ED058F}" dt="2024-07-10T08:38:33.112" v="869" actId="1076"/>
          <ac:spMkLst>
            <pc:docMk/>
            <pc:sldMk cId="2193985834" sldId="261"/>
            <ac:spMk id="69" creationId="{3CCC485B-73DA-7EE5-166A-4869CBF9D7F9}"/>
          </ac:spMkLst>
        </pc:spChg>
        <pc:spChg chg="add mod ord">
          <ac:chgData name="Xin, Bingru (B)" userId="ff401464-ac55-491f-bfeb-e642a03ac062" providerId="ADAL" clId="{0C6DFC4A-532A-4A4F-8756-A9C0F5ED058F}" dt="2024-07-16T05:18:54.625" v="1498" actId="208"/>
          <ac:spMkLst>
            <pc:docMk/>
            <pc:sldMk cId="2193985834" sldId="261"/>
            <ac:spMk id="70" creationId="{23574A3A-9626-CE4D-A543-0BD88A67C6F3}"/>
          </ac:spMkLst>
        </pc:spChg>
        <pc:spChg chg="add mod ord">
          <ac:chgData name="Xin, Bingru (B)" userId="ff401464-ac55-491f-bfeb-e642a03ac062" providerId="ADAL" clId="{0C6DFC4A-532A-4A4F-8756-A9C0F5ED058F}" dt="2024-07-16T05:20:01.354" v="1516" actId="14100"/>
          <ac:spMkLst>
            <pc:docMk/>
            <pc:sldMk cId="2193985834" sldId="261"/>
            <ac:spMk id="71" creationId="{19EFD8C1-4160-6A08-80C2-F00B978D1455}"/>
          </ac:spMkLst>
        </pc:spChg>
        <pc:grpChg chg="add del mod">
          <ac:chgData name="Xin, Bingru (B)" userId="ff401464-ac55-491f-bfeb-e642a03ac062" providerId="ADAL" clId="{0C6DFC4A-532A-4A4F-8756-A9C0F5ED058F}" dt="2024-07-10T02:28:18.829" v="202" actId="165"/>
          <ac:grpSpMkLst>
            <pc:docMk/>
            <pc:sldMk cId="2193985834" sldId="261"/>
            <ac:grpSpMk id="26" creationId="{A55EB28D-EED1-5614-B578-302DBF3128A5}"/>
          </ac:grpSpMkLst>
        </pc:grpChg>
        <pc:grpChg chg="add del mod">
          <ac:chgData name="Xin, Bingru (B)" userId="ff401464-ac55-491f-bfeb-e642a03ac062" providerId="ADAL" clId="{0C6DFC4A-532A-4A4F-8756-A9C0F5ED058F}" dt="2024-07-10T02:35:46.286" v="286" actId="478"/>
          <ac:grpSpMkLst>
            <pc:docMk/>
            <pc:sldMk cId="2193985834" sldId="261"/>
            <ac:grpSpMk id="27" creationId="{3C62B54A-B293-3B23-A968-34DEB7ADD009}"/>
          </ac:grpSpMkLst>
        </pc:grpChg>
        <pc:grpChg chg="add del mod">
          <ac:chgData name="Xin, Bingru (B)" userId="ff401464-ac55-491f-bfeb-e642a03ac062" providerId="ADAL" clId="{0C6DFC4A-532A-4A4F-8756-A9C0F5ED058F}" dt="2024-07-10T02:35:46.648" v="287" actId="478"/>
          <ac:grpSpMkLst>
            <pc:docMk/>
            <pc:sldMk cId="2193985834" sldId="261"/>
            <ac:grpSpMk id="29" creationId="{3D7F7BE2-25AB-3F5A-A68A-B641402C6F01}"/>
          </ac:grpSpMkLst>
        </pc:grpChg>
        <pc:grpChg chg="add mod">
          <ac:chgData name="Xin, Bingru (B)" userId="ff401464-ac55-491f-bfeb-e642a03ac062" providerId="ADAL" clId="{0C6DFC4A-532A-4A4F-8756-A9C0F5ED058F}" dt="2024-07-10T05:58:24.765" v="658" actId="164"/>
          <ac:grpSpMkLst>
            <pc:docMk/>
            <pc:sldMk cId="2193985834" sldId="261"/>
            <ac:grpSpMk id="31" creationId="{2C4649B5-923C-CB09-73EC-2D0C82D9EBF6}"/>
          </ac:grpSpMkLst>
        </pc:grpChg>
        <pc:grpChg chg="add mod topLvl">
          <ac:chgData name="Xin, Bingru (B)" userId="ff401464-ac55-491f-bfeb-e642a03ac062" providerId="ADAL" clId="{0C6DFC4A-532A-4A4F-8756-A9C0F5ED058F}" dt="2024-07-10T08:38:33.112" v="869" actId="1076"/>
          <ac:grpSpMkLst>
            <pc:docMk/>
            <pc:sldMk cId="2193985834" sldId="261"/>
            <ac:grpSpMk id="38" creationId="{8483BBDC-7F54-B300-8D41-3ABA06E461F6}"/>
          </ac:grpSpMkLst>
        </pc:grpChg>
        <pc:grpChg chg="add del mod">
          <ac:chgData name="Xin, Bingru (B)" userId="ff401464-ac55-491f-bfeb-e642a03ac062" providerId="ADAL" clId="{0C6DFC4A-532A-4A4F-8756-A9C0F5ED058F}" dt="2024-07-10T05:57:43.802" v="642" actId="478"/>
          <ac:grpSpMkLst>
            <pc:docMk/>
            <pc:sldMk cId="2193985834" sldId="261"/>
            <ac:grpSpMk id="54" creationId="{8B6552D8-C34F-AFE9-E87A-B66F7F4F69AD}"/>
          </ac:grpSpMkLst>
        </pc:grpChg>
        <pc:grpChg chg="add mod">
          <ac:chgData name="Xin, Bingru (B)" userId="ff401464-ac55-491f-bfeb-e642a03ac062" providerId="ADAL" clId="{0C6DFC4A-532A-4A4F-8756-A9C0F5ED058F}" dt="2024-07-10T08:38:33.112" v="869" actId="1076"/>
          <ac:grpSpMkLst>
            <pc:docMk/>
            <pc:sldMk cId="2193985834" sldId="261"/>
            <ac:grpSpMk id="62" creationId="{716B7149-75CD-AB63-2ED2-81AE0031F5FF}"/>
          </ac:grpSpMkLst>
        </pc:grpChg>
        <pc:grpChg chg="add mod">
          <ac:chgData name="Xin, Bingru (B)" userId="ff401464-ac55-491f-bfeb-e642a03ac062" providerId="ADAL" clId="{0C6DFC4A-532A-4A4F-8756-A9C0F5ED058F}" dt="2024-07-10T08:38:33.112" v="869" actId="1076"/>
          <ac:grpSpMkLst>
            <pc:docMk/>
            <pc:sldMk cId="2193985834" sldId="261"/>
            <ac:grpSpMk id="63" creationId="{2A319AAB-430E-AAA4-4081-1D12E29912D9}"/>
          </ac:grpSpMkLst>
        </pc:grpChg>
        <pc:picChg chg="del">
          <ac:chgData name="Xin, Bingru (B)" userId="ff401464-ac55-491f-bfeb-e642a03ac062" providerId="ADAL" clId="{0C6DFC4A-532A-4A4F-8756-A9C0F5ED058F}" dt="2024-07-10T02:22:24.175" v="109" actId="478"/>
          <ac:picMkLst>
            <pc:docMk/>
            <pc:sldMk cId="2193985834" sldId="261"/>
            <ac:picMk id="5" creationId="{2B85765B-8404-21DB-6876-FC1304859EA2}"/>
          </ac:picMkLst>
        </pc:picChg>
        <pc:picChg chg="del">
          <ac:chgData name="Xin, Bingru (B)" userId="ff401464-ac55-491f-bfeb-e642a03ac062" providerId="ADAL" clId="{0C6DFC4A-532A-4A4F-8756-A9C0F5ED058F}" dt="2024-07-10T02:22:20.132" v="104" actId="478"/>
          <ac:picMkLst>
            <pc:docMk/>
            <pc:sldMk cId="2193985834" sldId="261"/>
            <ac:picMk id="8" creationId="{903D102D-CD94-8B44-A525-A5CC79363C85}"/>
          </ac:picMkLst>
        </pc:picChg>
        <pc:picChg chg="del">
          <ac:chgData name="Xin, Bingru (B)" userId="ff401464-ac55-491f-bfeb-e642a03ac062" providerId="ADAL" clId="{0C6DFC4A-532A-4A4F-8756-A9C0F5ED058F}" dt="2024-07-10T02:22:25.218" v="110" actId="478"/>
          <ac:picMkLst>
            <pc:docMk/>
            <pc:sldMk cId="2193985834" sldId="261"/>
            <ac:picMk id="11" creationId="{E22A763E-60AF-0EA4-107F-D45C1CC59582}"/>
          </ac:picMkLst>
        </pc:picChg>
        <pc:picChg chg="add del mod">
          <ac:chgData name="Xin, Bingru (B)" userId="ff401464-ac55-491f-bfeb-e642a03ac062" providerId="ADAL" clId="{0C6DFC4A-532A-4A4F-8756-A9C0F5ED058F}" dt="2024-07-10T02:35:45.956" v="285" actId="478"/>
          <ac:picMkLst>
            <pc:docMk/>
            <pc:sldMk cId="2193985834" sldId="261"/>
            <ac:picMk id="12" creationId="{74BB7CA0-F1E7-EC27-D2B5-90764102DBD8}"/>
          </ac:picMkLst>
        </pc:picChg>
        <pc:picChg chg="del">
          <ac:chgData name="Xin, Bingru (B)" userId="ff401464-ac55-491f-bfeb-e642a03ac062" providerId="ADAL" clId="{0C6DFC4A-532A-4A4F-8756-A9C0F5ED058F}" dt="2024-07-10T02:24:19.648" v="134" actId="478"/>
          <ac:picMkLst>
            <pc:docMk/>
            <pc:sldMk cId="2193985834" sldId="261"/>
            <ac:picMk id="14" creationId="{62286742-DE9A-C96F-C105-0ECFA4D0E7E9}"/>
          </ac:picMkLst>
        </pc:picChg>
        <pc:picChg chg="del">
          <ac:chgData name="Xin, Bingru (B)" userId="ff401464-ac55-491f-bfeb-e642a03ac062" providerId="ADAL" clId="{0C6DFC4A-532A-4A4F-8756-A9C0F5ED058F}" dt="2024-07-10T02:22:23.628" v="108" actId="478"/>
          <ac:picMkLst>
            <pc:docMk/>
            <pc:sldMk cId="2193985834" sldId="261"/>
            <ac:picMk id="18" creationId="{F853B9E4-89C3-5C06-C33A-9FF4715BF1E3}"/>
          </ac:picMkLst>
        </pc:picChg>
        <pc:picChg chg="add del mod topLvl">
          <ac:chgData name="Xin, Bingru (B)" userId="ff401464-ac55-491f-bfeb-e642a03ac062" providerId="ADAL" clId="{0C6DFC4A-532A-4A4F-8756-A9C0F5ED058F}" dt="2024-07-10T02:35:46.990" v="288" actId="478"/>
          <ac:picMkLst>
            <pc:docMk/>
            <pc:sldMk cId="2193985834" sldId="261"/>
            <ac:picMk id="20" creationId="{109C3EE2-2605-6AD7-D850-288E1C25D3DA}"/>
          </ac:picMkLst>
        </pc:picChg>
        <pc:picChg chg="add mod topLvl">
          <ac:chgData name="Xin, Bingru (B)" userId="ff401464-ac55-491f-bfeb-e642a03ac062" providerId="ADAL" clId="{0C6DFC4A-532A-4A4F-8756-A9C0F5ED058F}" dt="2024-07-10T02:28:23.930" v="203" actId="164"/>
          <ac:picMkLst>
            <pc:docMk/>
            <pc:sldMk cId="2193985834" sldId="261"/>
            <ac:picMk id="22" creationId="{C7E49747-5EE4-E9CC-A44A-C05760C0E5FD}"/>
          </ac:picMkLst>
        </pc:picChg>
        <pc:picChg chg="add mod">
          <ac:chgData name="Xin, Bingru (B)" userId="ff401464-ac55-491f-bfeb-e642a03ac062" providerId="ADAL" clId="{0C6DFC4A-532A-4A4F-8756-A9C0F5ED058F}" dt="2024-07-10T02:30:20.546" v="256" actId="164"/>
          <ac:picMkLst>
            <pc:docMk/>
            <pc:sldMk cId="2193985834" sldId="261"/>
            <ac:picMk id="24" creationId="{E5B3B886-FD27-20CF-DB75-D57D8F3BCF1C}"/>
          </ac:picMkLst>
        </pc:picChg>
        <pc:picChg chg="mod">
          <ac:chgData name="Xin, Bingru (B)" userId="ff401464-ac55-491f-bfeb-e642a03ac062" providerId="ADAL" clId="{0C6DFC4A-532A-4A4F-8756-A9C0F5ED058F}" dt="2024-07-10T05:58:29.495" v="660" actId="1076"/>
          <ac:picMkLst>
            <pc:docMk/>
            <pc:sldMk cId="2193985834" sldId="261"/>
            <ac:picMk id="33" creationId="{64B37AA9-53C2-F293-E5DB-CB7E16A1B559}"/>
          </ac:picMkLst>
        </pc:picChg>
        <pc:picChg chg="mod">
          <ac:chgData name="Xin, Bingru (B)" userId="ff401464-ac55-491f-bfeb-e642a03ac062" providerId="ADAL" clId="{0C6DFC4A-532A-4A4F-8756-A9C0F5ED058F}" dt="2024-07-10T05:59:21.809" v="683" actId="1076"/>
          <ac:picMkLst>
            <pc:docMk/>
            <pc:sldMk cId="2193985834" sldId="261"/>
            <ac:picMk id="34" creationId="{8F4AC8E2-2F99-B22A-3600-40D6F26BC625}"/>
          </ac:picMkLst>
        </pc:picChg>
        <pc:picChg chg="mod">
          <ac:chgData name="Xin, Bingru (B)" userId="ff401464-ac55-491f-bfeb-e642a03ac062" providerId="ADAL" clId="{0C6DFC4A-532A-4A4F-8756-A9C0F5ED058F}" dt="2024-07-10T02:38:46.067" v="293"/>
          <ac:picMkLst>
            <pc:docMk/>
            <pc:sldMk cId="2193985834" sldId="261"/>
            <ac:picMk id="39" creationId="{3292C310-EFF4-9013-4419-57AC9331EB4B}"/>
          </ac:picMkLst>
        </pc:picChg>
        <pc:picChg chg="mod">
          <ac:chgData name="Xin, Bingru (B)" userId="ff401464-ac55-491f-bfeb-e642a03ac062" providerId="ADAL" clId="{0C6DFC4A-532A-4A4F-8756-A9C0F5ED058F}" dt="2024-07-16T05:19:22.589" v="1504" actId="1076"/>
          <ac:picMkLst>
            <pc:docMk/>
            <pc:sldMk cId="2193985834" sldId="261"/>
            <ac:picMk id="40" creationId="{438350B5-7793-1C0F-999B-4582B2F994BD}"/>
          </ac:picMkLst>
        </pc:picChg>
        <pc:picChg chg="add del mod">
          <ac:chgData name="Xin, Bingru (B)" userId="ff401464-ac55-491f-bfeb-e642a03ac062" providerId="ADAL" clId="{0C6DFC4A-532A-4A4F-8756-A9C0F5ED058F}" dt="2024-07-10T02:44:26.596" v="345" actId="478"/>
          <ac:picMkLst>
            <pc:docMk/>
            <pc:sldMk cId="2193985834" sldId="261"/>
            <ac:picMk id="44" creationId="{C189BDB5-329F-D1D3-7611-729206C00D3A}"/>
          </ac:picMkLst>
        </pc:picChg>
        <pc:picChg chg="add del mod">
          <ac:chgData name="Xin, Bingru (B)" userId="ff401464-ac55-491f-bfeb-e642a03ac062" providerId="ADAL" clId="{0C6DFC4A-532A-4A4F-8756-A9C0F5ED058F}" dt="2024-07-10T05:58:48.159" v="668" actId="478"/>
          <ac:picMkLst>
            <pc:docMk/>
            <pc:sldMk cId="2193985834" sldId="261"/>
            <ac:picMk id="48" creationId="{FBC76DC3-B86C-7F31-1B58-C533A4E227FA}"/>
          </ac:picMkLst>
        </pc:picChg>
        <pc:picChg chg="add del mod">
          <ac:chgData name="Xin, Bingru (B)" userId="ff401464-ac55-491f-bfeb-e642a03ac062" providerId="ADAL" clId="{0C6DFC4A-532A-4A4F-8756-A9C0F5ED058F}" dt="2024-07-10T02:44:40.180" v="353" actId="478"/>
          <ac:picMkLst>
            <pc:docMk/>
            <pc:sldMk cId="2193985834" sldId="261"/>
            <ac:picMk id="50" creationId="{7578D2F5-2093-3056-D175-BCBF5A1584E4}"/>
          </ac:picMkLst>
        </pc:picChg>
        <pc:picChg chg="add mod">
          <ac:chgData name="Xin, Bingru (B)" userId="ff401464-ac55-491f-bfeb-e642a03ac062" providerId="ADAL" clId="{0C6DFC4A-532A-4A4F-8756-A9C0F5ED058F}" dt="2024-07-16T05:19:28.699" v="1506" actId="1076"/>
          <ac:picMkLst>
            <pc:docMk/>
            <pc:sldMk cId="2193985834" sldId="261"/>
            <ac:picMk id="52" creationId="{D1736A0C-5E37-4F2E-F98B-A103CC4E0E32}"/>
          </ac:picMkLst>
        </pc:picChg>
        <pc:picChg chg="add del mod topLvl">
          <ac:chgData name="Xin, Bingru (B)" userId="ff401464-ac55-491f-bfeb-e642a03ac062" providerId="ADAL" clId="{0C6DFC4A-532A-4A4F-8756-A9C0F5ED058F}" dt="2024-07-10T05:57:43.802" v="642" actId="478"/>
          <ac:picMkLst>
            <pc:docMk/>
            <pc:sldMk cId="2193985834" sldId="261"/>
            <ac:picMk id="53" creationId="{F8CB7211-4622-9EE6-4569-6D42E2A86634}"/>
          </ac:picMkLst>
        </pc:picChg>
        <pc:picChg chg="add mod">
          <ac:chgData name="Xin, Bingru (B)" userId="ff401464-ac55-491f-bfeb-e642a03ac062" providerId="ADAL" clId="{0C6DFC4A-532A-4A4F-8756-A9C0F5ED058F}" dt="2024-07-16T05:19:30.020" v="1507" actId="1076"/>
          <ac:picMkLst>
            <pc:docMk/>
            <pc:sldMk cId="2193985834" sldId="261"/>
            <ac:picMk id="64" creationId="{6E5EAF4F-982B-4D2C-A324-053BA0A7E9CE}"/>
          </ac:picMkLst>
        </pc:picChg>
        <pc:cxnChg chg="del">
          <ac:chgData name="Xin, Bingru (B)" userId="ff401464-ac55-491f-bfeb-e642a03ac062" providerId="ADAL" clId="{0C6DFC4A-532A-4A4F-8756-A9C0F5ED058F}" dt="2024-07-10T02:22:22.313" v="106" actId="478"/>
          <ac:cxnSpMkLst>
            <pc:docMk/>
            <pc:sldMk cId="2193985834" sldId="261"/>
            <ac:cxnSpMk id="16" creationId="{9E6795EF-A2A5-85EC-2A67-EBDF870E4E49}"/>
          </ac:cxnSpMkLst>
        </pc:cxnChg>
        <pc:cxnChg chg="del">
          <ac:chgData name="Xin, Bingru (B)" userId="ff401464-ac55-491f-bfeb-e642a03ac062" providerId="ADAL" clId="{0C6DFC4A-532A-4A4F-8756-A9C0F5ED058F}" dt="2024-07-10T02:22:22.875" v="107" actId="478"/>
          <ac:cxnSpMkLst>
            <pc:docMk/>
            <pc:sldMk cId="2193985834" sldId="261"/>
            <ac:cxnSpMk id="17" creationId="{BD267E81-DDDA-E3BD-CEAC-4014A0F1F767}"/>
          </ac:cxnSpMkLst>
        </pc:cxnChg>
      </pc:sldChg>
      <pc:sldChg chg="addSp delSp modSp add mod delAnim modAnim">
        <pc:chgData name="Xin, Bingru (B)" userId="ff401464-ac55-491f-bfeb-e642a03ac062" providerId="ADAL" clId="{0C6DFC4A-532A-4A4F-8756-A9C0F5ED058F}" dt="2024-07-17T02:49:34.153" v="2602" actId="207"/>
        <pc:sldMkLst>
          <pc:docMk/>
          <pc:sldMk cId="1403917849" sldId="262"/>
        </pc:sldMkLst>
        <pc:spChg chg="mod">
          <ac:chgData name="Xin, Bingru (B)" userId="ff401464-ac55-491f-bfeb-e642a03ac062" providerId="ADAL" clId="{0C6DFC4A-532A-4A4F-8756-A9C0F5ED058F}" dt="2024-07-16T05:40:29.564" v="1783"/>
          <ac:spMkLst>
            <pc:docMk/>
            <pc:sldMk cId="1403917849" sldId="262"/>
            <ac:spMk id="4" creationId="{323C117F-1FD9-556A-68C0-0B30DD18DD84}"/>
          </ac:spMkLst>
        </pc:spChg>
        <pc:spChg chg="add del mod">
          <ac:chgData name="Xin, Bingru (B)" userId="ff401464-ac55-491f-bfeb-e642a03ac062" providerId="ADAL" clId="{0C6DFC4A-532A-4A4F-8756-A9C0F5ED058F}" dt="2024-07-16T05:39:55.399" v="1781" actId="478"/>
          <ac:spMkLst>
            <pc:docMk/>
            <pc:sldMk cId="1403917849" sldId="262"/>
            <ac:spMk id="6" creationId="{7D568592-CCA5-ECA2-6C54-857E61D0A567}"/>
          </ac:spMkLst>
        </pc:spChg>
        <pc:spChg chg="add mod">
          <ac:chgData name="Xin, Bingru (B)" userId="ff401464-ac55-491f-bfeb-e642a03ac062" providerId="ADAL" clId="{0C6DFC4A-532A-4A4F-8756-A9C0F5ED058F}" dt="2024-07-16T05:40:54.146" v="1797" actId="1036"/>
          <ac:spMkLst>
            <pc:docMk/>
            <pc:sldMk cId="1403917849" sldId="262"/>
            <ac:spMk id="8" creationId="{BFD8DDB3-4A3D-97DC-816C-451BEF5C21B3}"/>
          </ac:spMkLst>
        </pc:spChg>
        <pc:spChg chg="add mod">
          <ac:chgData name="Xin, Bingru (B)" userId="ff401464-ac55-491f-bfeb-e642a03ac062" providerId="ADAL" clId="{0C6DFC4A-532A-4A4F-8756-A9C0F5ED058F}" dt="2024-07-16T05:40:54.146" v="1797" actId="1036"/>
          <ac:spMkLst>
            <pc:docMk/>
            <pc:sldMk cId="1403917849" sldId="262"/>
            <ac:spMk id="9" creationId="{296E9F82-69C0-9D6C-5587-A72FB64FF71B}"/>
          </ac:spMkLst>
        </pc:spChg>
        <pc:spChg chg="add mod">
          <ac:chgData name="Xin, Bingru (B)" userId="ff401464-ac55-491f-bfeb-e642a03ac062" providerId="ADAL" clId="{0C6DFC4A-532A-4A4F-8756-A9C0F5ED058F}" dt="2024-07-16T05:41:05.987" v="1800" actId="14100"/>
          <ac:spMkLst>
            <pc:docMk/>
            <pc:sldMk cId="1403917849" sldId="262"/>
            <ac:spMk id="10" creationId="{893C24AC-4B6B-6018-0789-C86D916721FC}"/>
          </ac:spMkLst>
        </pc:spChg>
        <pc:spChg chg="mod">
          <ac:chgData name="Xin, Bingru (B)" userId="ff401464-ac55-491f-bfeb-e642a03ac062" providerId="ADAL" clId="{0C6DFC4A-532A-4A4F-8756-A9C0F5ED058F}" dt="2024-07-16T05:39:20.304" v="1752" actId="1076"/>
          <ac:spMkLst>
            <pc:docMk/>
            <pc:sldMk cId="1403917849" sldId="262"/>
            <ac:spMk id="12" creationId="{A2DA3285-BC0B-BA28-963C-D4A7602BD7D5}"/>
          </ac:spMkLst>
        </pc:spChg>
        <pc:spChg chg="mod">
          <ac:chgData name="Xin, Bingru (B)" userId="ff401464-ac55-491f-bfeb-e642a03ac062" providerId="ADAL" clId="{0C6DFC4A-532A-4A4F-8756-A9C0F5ED058F}" dt="2024-07-16T05:39:15.154" v="1750" actId="1076"/>
          <ac:spMkLst>
            <pc:docMk/>
            <pc:sldMk cId="1403917849" sldId="262"/>
            <ac:spMk id="14" creationId="{757F1EE4-B19D-778A-A66A-9218B2575044}"/>
          </ac:spMkLst>
        </pc:spChg>
        <pc:spChg chg="add del mod">
          <ac:chgData name="Xin, Bingru (B)" userId="ff401464-ac55-491f-bfeb-e642a03ac062" providerId="ADAL" clId="{0C6DFC4A-532A-4A4F-8756-A9C0F5ED058F}" dt="2024-07-10T08:43:15.302" v="918" actId="478"/>
          <ac:spMkLst>
            <pc:docMk/>
            <pc:sldMk cId="1403917849" sldId="262"/>
            <ac:spMk id="15" creationId="{1D6E8E0A-6D0C-31FD-2747-E7670BB0328D}"/>
          </ac:spMkLst>
        </pc:spChg>
        <pc:spChg chg="add mod">
          <ac:chgData name="Xin, Bingru (B)" userId="ff401464-ac55-491f-bfeb-e642a03ac062" providerId="ADAL" clId="{0C6DFC4A-532A-4A4F-8756-A9C0F5ED058F}" dt="2024-07-16T05:47:34.127" v="1880" actId="20577"/>
          <ac:spMkLst>
            <pc:docMk/>
            <pc:sldMk cId="1403917849" sldId="262"/>
            <ac:spMk id="15" creationId="{E1B3A4A4-5EA0-5FDD-21FC-2BF9A042D776}"/>
          </ac:spMkLst>
        </pc:spChg>
        <pc:spChg chg="add del mod">
          <ac:chgData name="Xin, Bingru (B)" userId="ff401464-ac55-491f-bfeb-e642a03ac062" providerId="ADAL" clId="{0C6DFC4A-532A-4A4F-8756-A9C0F5ED058F}" dt="2024-07-16T05:42:21.909" v="1856"/>
          <ac:spMkLst>
            <pc:docMk/>
            <pc:sldMk cId="1403917849" sldId="262"/>
            <ac:spMk id="17" creationId="{2D2AEC91-2C13-A4EC-DE73-269AA36F480F}"/>
          </ac:spMkLst>
        </pc:spChg>
        <pc:spChg chg="add mod">
          <ac:chgData name="Xin, Bingru (B)" userId="ff401464-ac55-491f-bfeb-e642a03ac062" providerId="ADAL" clId="{0C6DFC4A-532A-4A4F-8756-A9C0F5ED058F}" dt="2024-07-16T05:42:12.457" v="1850"/>
          <ac:spMkLst>
            <pc:docMk/>
            <pc:sldMk cId="1403917849" sldId="262"/>
            <ac:spMk id="18" creationId="{2D2AEC91-2C13-A4EC-DE73-269AA36F480F}"/>
          </ac:spMkLst>
        </pc:spChg>
        <pc:spChg chg="mod">
          <ac:chgData name="Xin, Bingru (B)" userId="ff401464-ac55-491f-bfeb-e642a03ac062" providerId="ADAL" clId="{0C6DFC4A-532A-4A4F-8756-A9C0F5ED058F}" dt="2024-07-16T05:40:48.632" v="1787" actId="1076"/>
          <ac:spMkLst>
            <pc:docMk/>
            <pc:sldMk cId="1403917849" sldId="262"/>
            <ac:spMk id="26" creationId="{F94D9631-8C8A-DA2D-2BD3-29FCF47CCA77}"/>
          </ac:spMkLst>
        </pc:spChg>
        <pc:grpChg chg="mod">
          <ac:chgData name="Xin, Bingru (B)" userId="ff401464-ac55-491f-bfeb-e642a03ac062" providerId="ADAL" clId="{0C6DFC4A-532A-4A4F-8756-A9C0F5ED058F}" dt="2024-07-16T05:40:57.105" v="1798" actId="1076"/>
          <ac:grpSpMkLst>
            <pc:docMk/>
            <pc:sldMk cId="1403917849" sldId="262"/>
            <ac:grpSpMk id="24" creationId="{0FE37FAE-F13F-EED4-51A4-B86AA3A314E7}"/>
          </ac:grpSpMkLst>
        </pc:grpChg>
        <pc:picChg chg="add mod">
          <ac:chgData name="Xin, Bingru (B)" userId="ff401464-ac55-491f-bfeb-e642a03ac062" providerId="ADAL" clId="{0C6DFC4A-532A-4A4F-8756-A9C0F5ED058F}" dt="2024-07-16T05:47:53.079" v="1886" actId="1076"/>
          <ac:picMkLst>
            <pc:docMk/>
            <pc:sldMk cId="1403917849" sldId="262"/>
            <ac:picMk id="5" creationId="{DC621A56-63F5-866C-A3C2-AB37CE22058F}"/>
          </ac:picMkLst>
        </pc:picChg>
        <pc:picChg chg="add mod">
          <ac:chgData name="Xin, Bingru (B)" userId="ff401464-ac55-491f-bfeb-e642a03ac062" providerId="ADAL" clId="{0C6DFC4A-532A-4A4F-8756-A9C0F5ED058F}" dt="2024-07-17T02:49:34.153" v="2602" actId="207"/>
          <ac:picMkLst>
            <pc:docMk/>
            <pc:sldMk cId="1403917849" sldId="262"/>
            <ac:picMk id="7" creationId="{BE06C6EA-0576-049A-1D8C-49C7AB950972}"/>
          </ac:picMkLst>
        </pc:picChg>
        <pc:picChg chg="del">
          <ac:chgData name="Xin, Bingru (B)" userId="ff401464-ac55-491f-bfeb-e642a03ac062" providerId="ADAL" clId="{0C6DFC4A-532A-4A4F-8756-A9C0F5ED058F}" dt="2024-07-10T05:51:51.344" v="539" actId="478"/>
          <ac:picMkLst>
            <pc:docMk/>
            <pc:sldMk cId="1403917849" sldId="262"/>
            <ac:picMk id="11" creationId="{218B8E26-7B5E-DDB5-DFA0-6D5C457C9E9F}"/>
          </ac:picMkLst>
        </pc:picChg>
        <pc:picChg chg="add mod">
          <ac:chgData name="Xin, Bingru (B)" userId="ff401464-ac55-491f-bfeb-e642a03ac062" providerId="ADAL" clId="{0C6DFC4A-532A-4A4F-8756-A9C0F5ED058F}" dt="2024-07-17T02:49:34.153" v="2602" actId="207"/>
          <ac:picMkLst>
            <pc:docMk/>
            <pc:sldMk cId="1403917849" sldId="262"/>
            <ac:picMk id="11" creationId="{FD43FEB7-1142-1D09-F68D-F437664EF68E}"/>
          </ac:picMkLst>
        </pc:picChg>
        <pc:picChg chg="add mod">
          <ac:chgData name="Xin, Bingru (B)" userId="ff401464-ac55-491f-bfeb-e642a03ac062" providerId="ADAL" clId="{0C6DFC4A-532A-4A4F-8756-A9C0F5ED058F}" dt="2024-07-17T02:49:34.153" v="2602" actId="207"/>
          <ac:picMkLst>
            <pc:docMk/>
            <pc:sldMk cId="1403917849" sldId="262"/>
            <ac:picMk id="13" creationId="{F402AAAE-92DF-F5FC-7638-5139F309D1BB}"/>
          </ac:picMkLst>
        </pc:picChg>
        <pc:picChg chg="add mod">
          <ac:chgData name="Xin, Bingru (B)" userId="ff401464-ac55-491f-bfeb-e642a03ac062" providerId="ADAL" clId="{0C6DFC4A-532A-4A4F-8756-A9C0F5ED058F}" dt="2024-07-16T05:47:50.887" v="1884" actId="1076"/>
          <ac:picMkLst>
            <pc:docMk/>
            <pc:sldMk cId="1403917849" sldId="262"/>
            <ac:picMk id="16" creationId="{4F36D0BA-3CA2-5D4D-BFBF-AC52F27B0496}"/>
          </ac:picMkLst>
        </pc:picChg>
        <pc:picChg chg="add">
          <ac:chgData name="Xin, Bingru (B)" userId="ff401464-ac55-491f-bfeb-e642a03ac062" providerId="ADAL" clId="{0C6DFC4A-532A-4A4F-8756-A9C0F5ED058F}" dt="2024-07-16T05:42:16.444" v="1851"/>
          <ac:picMkLst>
            <pc:docMk/>
            <pc:sldMk cId="1403917849" sldId="262"/>
            <ac:picMk id="22" creationId="{FBCE61E4-B399-81DF-924B-DBE4F908D666}"/>
          </ac:picMkLst>
        </pc:picChg>
        <pc:picChg chg="mod">
          <ac:chgData name="Xin, Bingru (B)" userId="ff401464-ac55-491f-bfeb-e642a03ac062" providerId="ADAL" clId="{0C6DFC4A-532A-4A4F-8756-A9C0F5ED058F}" dt="2024-07-16T05:40:54.146" v="1797" actId="1036"/>
          <ac:picMkLst>
            <pc:docMk/>
            <pc:sldMk cId="1403917849" sldId="262"/>
            <ac:picMk id="23" creationId="{5825181C-3E32-A610-693D-04668CE0892E}"/>
          </ac:picMkLst>
        </pc:picChg>
        <pc:picChg chg="del">
          <ac:chgData name="Xin, Bingru (B)" userId="ff401464-ac55-491f-bfeb-e642a03ac062" providerId="ADAL" clId="{0C6DFC4A-532A-4A4F-8756-A9C0F5ED058F}" dt="2024-07-10T05:49:26.407" v="494" actId="478"/>
          <ac:picMkLst>
            <pc:docMk/>
            <pc:sldMk cId="1403917849" sldId="262"/>
            <ac:picMk id="1028" creationId="{6EF53E24-D05F-F079-F621-1E5E60D15A72}"/>
          </ac:picMkLst>
        </pc:picChg>
      </pc:sldChg>
      <pc:sldChg chg="addSp modSp add del mod ord">
        <pc:chgData name="Xin, Bingru (B)" userId="ff401464-ac55-491f-bfeb-e642a03ac062" providerId="ADAL" clId="{0C6DFC4A-532A-4A4F-8756-A9C0F5ED058F}" dt="2024-07-16T06:31:16.474" v="2472" actId="47"/>
        <pc:sldMkLst>
          <pc:docMk/>
          <pc:sldMk cId="3269798954" sldId="2147471226"/>
        </pc:sldMkLst>
        <pc:spChg chg="mod">
          <ac:chgData name="Xin, Bingru (B)" userId="ff401464-ac55-491f-bfeb-e642a03ac062" providerId="ADAL" clId="{0C6DFC4A-532A-4A4F-8756-A9C0F5ED058F}" dt="2024-07-10T06:50:19.759" v="861" actId="1076"/>
          <ac:spMkLst>
            <pc:docMk/>
            <pc:sldMk cId="3269798954" sldId="2147471226"/>
            <ac:spMk id="3" creationId="{9FF89A59-7B11-4875-7151-69EEA183EAD3}"/>
          </ac:spMkLst>
        </pc:spChg>
        <pc:spChg chg="mod">
          <ac:chgData name="Xin, Bingru (B)" userId="ff401464-ac55-491f-bfeb-e642a03ac062" providerId="ADAL" clId="{0C6DFC4A-532A-4A4F-8756-A9C0F5ED058F}" dt="2024-07-11T02:11:33.071" v="922" actId="1036"/>
          <ac:spMkLst>
            <pc:docMk/>
            <pc:sldMk cId="3269798954" sldId="2147471226"/>
            <ac:spMk id="4" creationId="{3CAEB12A-FDCB-6EF1-E296-699DDAC40AF3}"/>
          </ac:spMkLst>
        </pc:spChg>
        <pc:spChg chg="mod">
          <ac:chgData name="Xin, Bingru (B)" userId="ff401464-ac55-491f-bfeb-e642a03ac062" providerId="ADAL" clId="{0C6DFC4A-532A-4A4F-8756-A9C0F5ED058F}" dt="2024-07-10T06:41:20.627" v="791" actId="20577"/>
          <ac:spMkLst>
            <pc:docMk/>
            <pc:sldMk cId="3269798954" sldId="2147471226"/>
            <ac:spMk id="13" creationId="{8D540709-A572-602A-430E-B30BD65B4BF1}"/>
          </ac:spMkLst>
        </pc:spChg>
        <pc:spChg chg="mod">
          <ac:chgData name="Xin, Bingru (B)" userId="ff401464-ac55-491f-bfeb-e642a03ac062" providerId="ADAL" clId="{0C6DFC4A-532A-4A4F-8756-A9C0F5ED058F}" dt="2024-07-11T02:11:26.992" v="921" actId="1035"/>
          <ac:spMkLst>
            <pc:docMk/>
            <pc:sldMk cId="3269798954" sldId="2147471226"/>
            <ac:spMk id="47" creationId="{69D97325-FA50-44FD-AE46-3287213AA844}"/>
          </ac:spMkLst>
        </pc:spChg>
        <pc:picChg chg="add mod">
          <ac:chgData name="Xin, Bingru (B)" userId="ff401464-ac55-491f-bfeb-e642a03ac062" providerId="ADAL" clId="{0C6DFC4A-532A-4A4F-8756-A9C0F5ED058F}" dt="2024-07-10T06:50:14.142" v="859" actId="1076"/>
          <ac:picMkLst>
            <pc:docMk/>
            <pc:sldMk cId="3269798954" sldId="2147471226"/>
            <ac:picMk id="2" creationId="{871EC2BF-9681-B229-4F5C-E08CE531E507}"/>
          </ac:picMkLst>
        </pc:picChg>
        <pc:picChg chg="mod">
          <ac:chgData name="Xin, Bingru (B)" userId="ff401464-ac55-491f-bfeb-e642a03ac062" providerId="ADAL" clId="{0C6DFC4A-532A-4A4F-8756-A9C0F5ED058F}" dt="2024-07-10T06:50:17.838" v="860" actId="1076"/>
          <ac:picMkLst>
            <pc:docMk/>
            <pc:sldMk cId="3269798954" sldId="2147471226"/>
            <ac:picMk id="1026" creationId="{A8842183-2CC0-8A5C-CF85-33CDBD08B394}"/>
          </ac:picMkLst>
        </pc:picChg>
      </pc:sldChg>
      <pc:sldChg chg="addSp delSp modSp add mod modAnim">
        <pc:chgData name="Xin, Bingru (B)" userId="ff401464-ac55-491f-bfeb-e642a03ac062" providerId="ADAL" clId="{0C6DFC4A-532A-4A4F-8756-A9C0F5ED058F}" dt="2024-07-17T06:22:37.273" v="2814" actId="14100"/>
        <pc:sldMkLst>
          <pc:docMk/>
          <pc:sldMk cId="2152342497" sldId="2147471227"/>
        </pc:sldMkLst>
        <pc:spChg chg="mod">
          <ac:chgData name="Xin, Bingru (B)" userId="ff401464-ac55-491f-bfeb-e642a03ac062" providerId="ADAL" clId="{0C6DFC4A-532A-4A4F-8756-A9C0F5ED058F}" dt="2024-07-10T02:48:15.066" v="370" actId="20577"/>
          <ac:spMkLst>
            <pc:docMk/>
            <pc:sldMk cId="2152342497" sldId="2147471227"/>
            <ac:spMk id="4" creationId="{2891F35C-E0C6-9107-CEAB-41693E098CC4}"/>
          </ac:spMkLst>
        </pc:spChg>
        <pc:spChg chg="add mod ord">
          <ac:chgData name="Xin, Bingru (B)" userId="ff401464-ac55-491f-bfeb-e642a03ac062" providerId="ADAL" clId="{0C6DFC4A-532A-4A4F-8756-A9C0F5ED058F}" dt="2024-07-16T05:31:48.502" v="1651" actId="1076"/>
          <ac:spMkLst>
            <pc:docMk/>
            <pc:sldMk cId="2152342497" sldId="2147471227"/>
            <ac:spMk id="5" creationId="{D371218B-E5A7-2ADD-5551-7118FA03344F}"/>
          </ac:spMkLst>
        </pc:spChg>
        <pc:spChg chg="add mod ord">
          <ac:chgData name="Xin, Bingru (B)" userId="ff401464-ac55-491f-bfeb-e642a03ac062" providerId="ADAL" clId="{0C6DFC4A-532A-4A4F-8756-A9C0F5ED058F}" dt="2024-07-16T05:28:24.666" v="1627" actId="1036"/>
          <ac:spMkLst>
            <pc:docMk/>
            <pc:sldMk cId="2152342497" sldId="2147471227"/>
            <ac:spMk id="6" creationId="{6446DF24-73F1-24BF-EDD1-83954989CA08}"/>
          </ac:spMkLst>
        </pc:spChg>
        <pc:spChg chg="add del mod">
          <ac:chgData name="Xin, Bingru (B)" userId="ff401464-ac55-491f-bfeb-e642a03ac062" providerId="ADAL" clId="{0C6DFC4A-532A-4A4F-8756-A9C0F5ED058F}" dt="2024-07-16T05:21:54.941" v="1559" actId="478"/>
          <ac:spMkLst>
            <pc:docMk/>
            <pc:sldMk cId="2152342497" sldId="2147471227"/>
            <ac:spMk id="11" creationId="{3AA4B351-0F43-5F72-5984-1ED749B8D757}"/>
          </ac:spMkLst>
        </pc:spChg>
        <pc:spChg chg="add del mod">
          <ac:chgData name="Xin, Bingru (B)" userId="ff401464-ac55-491f-bfeb-e642a03ac062" providerId="ADAL" clId="{0C6DFC4A-532A-4A4F-8756-A9C0F5ED058F}" dt="2024-07-16T05:01:46.924" v="1271" actId="478"/>
          <ac:spMkLst>
            <pc:docMk/>
            <pc:sldMk cId="2152342497" sldId="2147471227"/>
            <ac:spMk id="13" creationId="{996C964C-9636-05AA-ACCB-CA97F355FE62}"/>
          </ac:spMkLst>
        </pc:spChg>
        <pc:spChg chg="add mod">
          <ac:chgData name="Xin, Bingru (B)" userId="ff401464-ac55-491f-bfeb-e642a03ac062" providerId="ADAL" clId="{0C6DFC4A-532A-4A4F-8756-A9C0F5ED058F}" dt="2024-07-16T05:20:30.093" v="1519" actId="1076"/>
          <ac:spMkLst>
            <pc:docMk/>
            <pc:sldMk cId="2152342497" sldId="2147471227"/>
            <ac:spMk id="36" creationId="{CD5A691B-9E5D-9D0C-6292-CB228DC0F0E3}"/>
          </ac:spMkLst>
        </pc:spChg>
        <pc:spChg chg="add mod">
          <ac:chgData name="Xin, Bingru (B)" userId="ff401464-ac55-491f-bfeb-e642a03ac062" providerId="ADAL" clId="{0C6DFC4A-532A-4A4F-8756-A9C0F5ED058F}" dt="2024-07-16T05:20:30.093" v="1519" actId="1076"/>
          <ac:spMkLst>
            <pc:docMk/>
            <pc:sldMk cId="2152342497" sldId="2147471227"/>
            <ac:spMk id="37" creationId="{29E0EBDE-A392-19FB-9AF1-8574C302A1D6}"/>
          </ac:spMkLst>
        </pc:spChg>
        <pc:spChg chg="add del mod">
          <ac:chgData name="Xin, Bingru (B)" userId="ff401464-ac55-491f-bfeb-e642a03ac062" providerId="ADAL" clId="{0C6DFC4A-532A-4A4F-8756-A9C0F5ED058F}" dt="2024-07-16T05:21:55.844" v="1560" actId="478"/>
          <ac:spMkLst>
            <pc:docMk/>
            <pc:sldMk cId="2152342497" sldId="2147471227"/>
            <ac:spMk id="39" creationId="{9BA62E39-62EA-2E8C-4644-EF325121B83A}"/>
          </ac:spMkLst>
        </pc:spChg>
        <pc:spChg chg="add mod">
          <ac:chgData name="Xin, Bingru (B)" userId="ff401464-ac55-491f-bfeb-e642a03ac062" providerId="ADAL" clId="{0C6DFC4A-532A-4A4F-8756-A9C0F5ED058F}" dt="2024-07-16T05:21:45.942" v="1556" actId="14100"/>
          <ac:spMkLst>
            <pc:docMk/>
            <pc:sldMk cId="2152342497" sldId="2147471227"/>
            <ac:spMk id="40" creationId="{A9E29E6E-905E-57F4-6052-3CE5FBBD7DB6}"/>
          </ac:spMkLst>
        </pc:spChg>
        <pc:spChg chg="add mod">
          <ac:chgData name="Xin, Bingru (B)" userId="ff401464-ac55-491f-bfeb-e642a03ac062" providerId="ADAL" clId="{0C6DFC4A-532A-4A4F-8756-A9C0F5ED058F}" dt="2024-07-16T05:21:52.191" v="1558" actId="14100"/>
          <ac:spMkLst>
            <pc:docMk/>
            <pc:sldMk cId="2152342497" sldId="2147471227"/>
            <ac:spMk id="41" creationId="{F5F448EB-A8DF-E528-BDB3-C2646ACD1663}"/>
          </ac:spMkLst>
        </pc:spChg>
        <pc:spChg chg="add mod">
          <ac:chgData name="Xin, Bingru (B)" userId="ff401464-ac55-491f-bfeb-e642a03ac062" providerId="ADAL" clId="{0C6DFC4A-532A-4A4F-8756-A9C0F5ED058F}" dt="2024-07-16T05:28:02.670" v="1618" actId="255"/>
          <ac:spMkLst>
            <pc:docMk/>
            <pc:sldMk cId="2152342497" sldId="2147471227"/>
            <ac:spMk id="42" creationId="{40512CBF-B026-A65D-1413-B0778CDAAE07}"/>
          </ac:spMkLst>
        </pc:spChg>
        <pc:spChg chg="add mod">
          <ac:chgData name="Xin, Bingru (B)" userId="ff401464-ac55-491f-bfeb-e642a03ac062" providerId="ADAL" clId="{0C6DFC4A-532A-4A4F-8756-A9C0F5ED058F}" dt="2024-07-16T05:28:02.670" v="1618" actId="255"/>
          <ac:spMkLst>
            <pc:docMk/>
            <pc:sldMk cId="2152342497" sldId="2147471227"/>
            <ac:spMk id="43" creationId="{396F2BFD-19B8-CE44-EAD4-DE1AA5439A4A}"/>
          </ac:spMkLst>
        </pc:spChg>
        <pc:spChg chg="add mod">
          <ac:chgData name="Xin, Bingru (B)" userId="ff401464-ac55-491f-bfeb-e642a03ac062" providerId="ADAL" clId="{0C6DFC4A-532A-4A4F-8756-A9C0F5ED058F}" dt="2024-07-16T05:36:42.454" v="1714" actId="20577"/>
          <ac:spMkLst>
            <pc:docMk/>
            <pc:sldMk cId="2152342497" sldId="2147471227"/>
            <ac:spMk id="44" creationId="{5AEF6D3F-05CF-51C1-3CF4-2F1ABE4E6125}"/>
          </ac:spMkLst>
        </pc:spChg>
        <pc:spChg chg="mod">
          <ac:chgData name="Xin, Bingru (B)" userId="ff401464-ac55-491f-bfeb-e642a03ac062" providerId="ADAL" clId="{0C6DFC4A-532A-4A4F-8756-A9C0F5ED058F}" dt="2024-07-10T03:15:09.882" v="472" actId="1076"/>
          <ac:spMkLst>
            <pc:docMk/>
            <pc:sldMk cId="2152342497" sldId="2147471227"/>
            <ac:spMk id="45" creationId="{E0165441-0D68-E97F-D97C-D0A05E61C5FE}"/>
          </ac:spMkLst>
        </pc:spChg>
        <pc:spChg chg="add mod">
          <ac:chgData name="Xin, Bingru (B)" userId="ff401464-ac55-491f-bfeb-e642a03ac062" providerId="ADAL" clId="{0C6DFC4A-532A-4A4F-8756-A9C0F5ED058F}" dt="2024-07-16T05:27:56.134" v="1616" actId="1076"/>
          <ac:spMkLst>
            <pc:docMk/>
            <pc:sldMk cId="2152342497" sldId="2147471227"/>
            <ac:spMk id="46" creationId="{453AF44F-DBF2-8FBF-A5E0-92EFB7048485}"/>
          </ac:spMkLst>
        </pc:spChg>
        <pc:spChg chg="add del mod">
          <ac:chgData name="Xin, Bingru (B)" userId="ff401464-ac55-491f-bfeb-e642a03ac062" providerId="ADAL" clId="{0C6DFC4A-532A-4A4F-8756-A9C0F5ED058F}" dt="2024-07-16T05:21:41.436" v="1555" actId="478"/>
          <ac:spMkLst>
            <pc:docMk/>
            <pc:sldMk cId="2152342497" sldId="2147471227"/>
            <ac:spMk id="47" creationId="{D2F77321-9727-4D8E-8650-273BECB90827}"/>
          </ac:spMkLst>
        </pc:spChg>
        <pc:spChg chg="add mod">
          <ac:chgData name="Xin, Bingru (B)" userId="ff401464-ac55-491f-bfeb-e642a03ac062" providerId="ADAL" clId="{0C6DFC4A-532A-4A4F-8756-A9C0F5ED058F}" dt="2024-07-17T06:22:37.273" v="2814" actId="14100"/>
          <ac:spMkLst>
            <pc:docMk/>
            <pc:sldMk cId="2152342497" sldId="2147471227"/>
            <ac:spMk id="48" creationId="{95528852-5292-A97D-851B-B8143FA067BB}"/>
          </ac:spMkLst>
        </pc:spChg>
        <pc:spChg chg="add mod">
          <ac:chgData name="Xin, Bingru (B)" userId="ff401464-ac55-491f-bfeb-e642a03ac062" providerId="ADAL" clId="{0C6DFC4A-532A-4A4F-8756-A9C0F5ED058F}" dt="2024-07-16T05:22:05.190" v="1564" actId="1076"/>
          <ac:spMkLst>
            <pc:docMk/>
            <pc:sldMk cId="2152342497" sldId="2147471227"/>
            <ac:spMk id="49" creationId="{D2F5ECC0-0459-9E3F-F98D-BBBC0331BF90}"/>
          </ac:spMkLst>
        </pc:spChg>
        <pc:spChg chg="add mod">
          <ac:chgData name="Xin, Bingru (B)" userId="ff401464-ac55-491f-bfeb-e642a03ac062" providerId="ADAL" clId="{0C6DFC4A-532A-4A4F-8756-A9C0F5ED058F}" dt="2024-07-16T05:36:21.827" v="1699" actId="20577"/>
          <ac:spMkLst>
            <pc:docMk/>
            <pc:sldMk cId="2152342497" sldId="2147471227"/>
            <ac:spMk id="58" creationId="{37856168-F826-2813-9205-A8B699390F38}"/>
          </ac:spMkLst>
        </pc:spChg>
        <pc:grpChg chg="del mod">
          <ac:chgData name="Xin, Bingru (B)" userId="ff401464-ac55-491f-bfeb-e642a03ac062" providerId="ADAL" clId="{0C6DFC4A-532A-4A4F-8756-A9C0F5ED058F}" dt="2024-07-16T05:01:08.743" v="1248" actId="478"/>
          <ac:grpSpMkLst>
            <pc:docMk/>
            <pc:sldMk cId="2152342497" sldId="2147471227"/>
            <ac:grpSpMk id="27" creationId="{3C62B54A-B293-3B23-A968-34DEB7ADD009}"/>
          </ac:grpSpMkLst>
        </pc:grpChg>
        <pc:grpChg chg="del mod">
          <ac:chgData name="Xin, Bingru (B)" userId="ff401464-ac55-491f-bfeb-e642a03ac062" providerId="ADAL" clId="{0C6DFC4A-532A-4A4F-8756-A9C0F5ED058F}" dt="2024-07-16T05:01:09.152" v="1249" actId="478"/>
          <ac:grpSpMkLst>
            <pc:docMk/>
            <pc:sldMk cId="2152342497" sldId="2147471227"/>
            <ac:grpSpMk id="29" creationId="{3D7F7BE2-25AB-3F5A-A68A-B641402C6F01}"/>
          </ac:grpSpMkLst>
        </pc:grpChg>
        <pc:picChg chg="add del mod">
          <ac:chgData name="Xin, Bingru (B)" userId="ff401464-ac55-491f-bfeb-e642a03ac062" providerId="ADAL" clId="{0C6DFC4A-532A-4A4F-8756-A9C0F5ED058F}" dt="2024-07-10T03:03:39.778" v="446" actId="478"/>
          <ac:picMkLst>
            <pc:docMk/>
            <pc:sldMk cId="2152342497" sldId="2147471227"/>
            <ac:picMk id="8" creationId="{5AFD4118-C028-E10E-E291-6A8DD810AA08}"/>
          </ac:picMkLst>
        </pc:picChg>
        <pc:picChg chg="add mod modCrop">
          <ac:chgData name="Xin, Bingru (B)" userId="ff401464-ac55-491f-bfeb-e642a03ac062" providerId="ADAL" clId="{0C6DFC4A-532A-4A4F-8756-A9C0F5ED058F}" dt="2024-07-16T05:20:30.093" v="1519" actId="1076"/>
          <ac:picMkLst>
            <pc:docMk/>
            <pc:sldMk cId="2152342497" sldId="2147471227"/>
            <ac:picMk id="8" creationId="{A925C3A9-CC64-6C7F-474C-F0F405D21B32}"/>
          </ac:picMkLst>
        </pc:picChg>
        <pc:picChg chg="add mod ord">
          <ac:chgData name="Xin, Bingru (B)" userId="ff401464-ac55-491f-bfeb-e642a03ac062" providerId="ADAL" clId="{0C6DFC4A-532A-4A4F-8756-A9C0F5ED058F}" dt="2024-07-16T05:32:29.292" v="1662" actId="1076"/>
          <ac:picMkLst>
            <pc:docMk/>
            <pc:sldMk cId="2152342497" sldId="2147471227"/>
            <ac:picMk id="10" creationId="{0AAD9F07-1009-79AF-E5DE-0F5C633DA642}"/>
          </ac:picMkLst>
        </pc:picChg>
        <pc:picChg chg="del mod">
          <ac:chgData name="Xin, Bingru (B)" userId="ff401464-ac55-491f-bfeb-e642a03ac062" providerId="ADAL" clId="{0C6DFC4A-532A-4A4F-8756-A9C0F5ED058F}" dt="2024-07-16T03:15:24.513" v="1237" actId="478"/>
          <ac:picMkLst>
            <pc:docMk/>
            <pc:sldMk cId="2152342497" sldId="2147471227"/>
            <ac:picMk id="12" creationId="{74BB7CA0-F1E7-EC27-D2B5-90764102DBD8}"/>
          </ac:picMkLst>
        </pc:picChg>
        <pc:picChg chg="add mod">
          <ac:chgData name="Xin, Bingru (B)" userId="ff401464-ac55-491f-bfeb-e642a03ac062" providerId="ADAL" clId="{0C6DFC4A-532A-4A4F-8756-A9C0F5ED058F}" dt="2024-07-16T05:20:30.093" v="1519" actId="1076"/>
          <ac:picMkLst>
            <pc:docMk/>
            <pc:sldMk cId="2152342497" sldId="2147471227"/>
            <ac:picMk id="14" creationId="{A61D7F48-8A66-2BD6-406B-D742E93D86E1}"/>
          </ac:picMkLst>
        </pc:picChg>
        <pc:picChg chg="add del mod">
          <ac:chgData name="Xin, Bingru (B)" userId="ff401464-ac55-491f-bfeb-e642a03ac062" providerId="ADAL" clId="{0C6DFC4A-532A-4A4F-8756-A9C0F5ED058F}" dt="2024-07-16T03:11:46.815" v="1229" actId="478"/>
          <ac:picMkLst>
            <pc:docMk/>
            <pc:sldMk cId="2152342497" sldId="2147471227"/>
            <ac:picMk id="15" creationId="{8D960B77-FAF2-1F39-125B-AAB208540ED7}"/>
          </ac:picMkLst>
        </pc:picChg>
        <pc:picChg chg="add del mod">
          <ac:chgData name="Xin, Bingru (B)" userId="ff401464-ac55-491f-bfeb-e642a03ac062" providerId="ADAL" clId="{0C6DFC4A-532A-4A4F-8756-A9C0F5ED058F}" dt="2024-07-16T05:03:57.275" v="1314" actId="478"/>
          <ac:picMkLst>
            <pc:docMk/>
            <pc:sldMk cId="2152342497" sldId="2147471227"/>
            <ac:picMk id="17" creationId="{A522CEC3-AB68-BED3-B03E-C765C96E2201}"/>
          </ac:picMkLst>
        </pc:picChg>
        <pc:picChg chg="add mod">
          <ac:chgData name="Xin, Bingru (B)" userId="ff401464-ac55-491f-bfeb-e642a03ac062" providerId="ADAL" clId="{0C6DFC4A-532A-4A4F-8756-A9C0F5ED058F}" dt="2024-07-16T05:20:30.093" v="1519" actId="1076"/>
          <ac:picMkLst>
            <pc:docMk/>
            <pc:sldMk cId="2152342497" sldId="2147471227"/>
            <ac:picMk id="19" creationId="{C08E1D0E-100F-5B57-5E61-73BD7B02DD39}"/>
          </ac:picMkLst>
        </pc:picChg>
        <pc:picChg chg="del mod">
          <ac:chgData name="Xin, Bingru (B)" userId="ff401464-ac55-491f-bfeb-e642a03ac062" providerId="ADAL" clId="{0C6DFC4A-532A-4A4F-8756-A9C0F5ED058F}" dt="2024-07-16T03:11:49.363" v="1232" actId="478"/>
          <ac:picMkLst>
            <pc:docMk/>
            <pc:sldMk cId="2152342497" sldId="2147471227"/>
            <ac:picMk id="20" creationId="{109C3EE2-2605-6AD7-D850-288E1C25D3DA}"/>
          </ac:picMkLst>
        </pc:picChg>
        <pc:picChg chg="add del mod">
          <ac:chgData name="Xin, Bingru (B)" userId="ff401464-ac55-491f-bfeb-e642a03ac062" providerId="ADAL" clId="{0C6DFC4A-532A-4A4F-8756-A9C0F5ED058F}" dt="2024-07-16T05:01:39.877" v="1267" actId="478"/>
          <ac:picMkLst>
            <pc:docMk/>
            <pc:sldMk cId="2152342497" sldId="2147471227"/>
            <ac:picMk id="23" creationId="{8AE8D586-A5B9-5156-6686-C14FF0B028FE}"/>
          </ac:picMkLst>
        </pc:picChg>
        <pc:picChg chg="add del mod modCrop">
          <ac:chgData name="Xin, Bingru (B)" userId="ff401464-ac55-491f-bfeb-e642a03ac062" providerId="ADAL" clId="{0C6DFC4A-532A-4A4F-8756-A9C0F5ED058F}" dt="2024-07-16T05:04:04.043" v="1318" actId="478"/>
          <ac:picMkLst>
            <pc:docMk/>
            <pc:sldMk cId="2152342497" sldId="2147471227"/>
            <ac:picMk id="26" creationId="{E9C20DA9-D266-9348-537F-72E475B7388B}"/>
          </ac:picMkLst>
        </pc:picChg>
        <pc:picChg chg="add mod">
          <ac:chgData name="Xin, Bingru (B)" userId="ff401464-ac55-491f-bfeb-e642a03ac062" providerId="ADAL" clId="{0C6DFC4A-532A-4A4F-8756-A9C0F5ED058F}" dt="2024-07-16T05:20:30.093" v="1519" actId="1076"/>
          <ac:picMkLst>
            <pc:docMk/>
            <pc:sldMk cId="2152342497" sldId="2147471227"/>
            <ac:picMk id="31" creationId="{3288A5AD-A351-AEC3-16CC-CE063A82BBE7}"/>
          </ac:picMkLst>
        </pc:picChg>
        <pc:picChg chg="add del mod">
          <ac:chgData name="Xin, Bingru (B)" userId="ff401464-ac55-491f-bfeb-e642a03ac062" providerId="ADAL" clId="{0C6DFC4A-532A-4A4F-8756-A9C0F5ED058F}" dt="2024-07-16T05:04:52.890" v="1337" actId="478"/>
          <ac:picMkLst>
            <pc:docMk/>
            <pc:sldMk cId="2152342497" sldId="2147471227"/>
            <ac:picMk id="33" creationId="{353F16F5-DAD6-4CA6-8B87-5768C281544D}"/>
          </ac:picMkLst>
        </pc:picChg>
        <pc:picChg chg="add mod">
          <ac:chgData name="Xin, Bingru (B)" userId="ff401464-ac55-491f-bfeb-e642a03ac062" providerId="ADAL" clId="{0C6DFC4A-532A-4A4F-8756-A9C0F5ED058F}" dt="2024-07-16T05:20:30.093" v="1519" actId="1076"/>
          <ac:picMkLst>
            <pc:docMk/>
            <pc:sldMk cId="2152342497" sldId="2147471227"/>
            <ac:picMk id="35" creationId="{B25CD43C-F92B-3D7C-5A9A-F28683DF54C5}"/>
          </ac:picMkLst>
        </pc:picChg>
        <pc:picChg chg="add mod">
          <ac:chgData name="Xin, Bingru (B)" userId="ff401464-ac55-491f-bfeb-e642a03ac062" providerId="ADAL" clId="{0C6DFC4A-532A-4A4F-8756-A9C0F5ED058F}" dt="2024-07-16T05:07:14.746" v="1415"/>
          <ac:picMkLst>
            <pc:docMk/>
            <pc:sldMk cId="2152342497" sldId="2147471227"/>
            <ac:picMk id="38" creationId="{8929D4E0-E947-C6A1-C653-FA32E143E436}"/>
          </ac:picMkLst>
        </pc:picChg>
        <pc:picChg chg="add del mod">
          <ac:chgData name="Xin, Bingru (B)" userId="ff401464-ac55-491f-bfeb-e642a03ac062" providerId="ADAL" clId="{0C6DFC4A-532A-4A4F-8756-A9C0F5ED058F}" dt="2024-07-16T05:24:45.742" v="1588" actId="478"/>
          <ac:picMkLst>
            <pc:docMk/>
            <pc:sldMk cId="2152342497" sldId="2147471227"/>
            <ac:picMk id="51" creationId="{A37488A1-E74F-6EE1-F5A2-A7461C53CD71}"/>
          </ac:picMkLst>
        </pc:picChg>
        <pc:picChg chg="add mod">
          <ac:chgData name="Xin, Bingru (B)" userId="ff401464-ac55-491f-bfeb-e642a03ac062" providerId="ADAL" clId="{0C6DFC4A-532A-4A4F-8756-A9C0F5ED058F}" dt="2024-07-16T05:32:36.948" v="1665" actId="1037"/>
          <ac:picMkLst>
            <pc:docMk/>
            <pc:sldMk cId="2152342497" sldId="2147471227"/>
            <ac:picMk id="53" creationId="{40A9F734-14CE-EC79-97E6-219D254FD5D0}"/>
          </ac:picMkLst>
        </pc:picChg>
        <pc:picChg chg="add del mod">
          <ac:chgData name="Xin, Bingru (B)" userId="ff401464-ac55-491f-bfeb-e642a03ac062" providerId="ADAL" clId="{0C6DFC4A-532A-4A4F-8756-A9C0F5ED058F}" dt="2024-07-16T05:29:45.134" v="1644" actId="478"/>
          <ac:picMkLst>
            <pc:docMk/>
            <pc:sldMk cId="2152342497" sldId="2147471227"/>
            <ac:picMk id="55" creationId="{40CF4623-1F53-5639-5E98-F0F663956DC3}"/>
          </ac:picMkLst>
        </pc:picChg>
        <pc:picChg chg="add mod">
          <ac:chgData name="Xin, Bingru (B)" userId="ff401464-ac55-491f-bfeb-e642a03ac062" providerId="ADAL" clId="{0C6DFC4A-532A-4A4F-8756-A9C0F5ED058F}" dt="2024-07-16T05:32:26.613" v="1661" actId="14100"/>
          <ac:picMkLst>
            <pc:docMk/>
            <pc:sldMk cId="2152342497" sldId="2147471227"/>
            <ac:picMk id="57" creationId="{DF7324F7-86FD-C303-E4CD-9DB4E0698BCE}"/>
          </ac:picMkLst>
        </pc:picChg>
      </pc:sldChg>
      <pc:sldChg chg="new del">
        <pc:chgData name="Xin, Bingru (B)" userId="ff401464-ac55-491f-bfeb-e642a03ac062" providerId="ADAL" clId="{0C6DFC4A-532A-4A4F-8756-A9C0F5ED058F}" dt="2024-07-16T01:40:11.762" v="932" actId="47"/>
        <pc:sldMkLst>
          <pc:docMk/>
          <pc:sldMk cId="1085201892" sldId="2147471228"/>
        </pc:sldMkLst>
      </pc:sldChg>
      <pc:sldChg chg="addSp delSp modSp new mod">
        <pc:chgData name="Xin, Bingru (B)" userId="ff401464-ac55-491f-bfeb-e642a03ac062" providerId="ADAL" clId="{0C6DFC4A-532A-4A4F-8756-A9C0F5ED058F}" dt="2024-07-17T03:25:43.367" v="2685" actId="20577"/>
        <pc:sldMkLst>
          <pc:docMk/>
          <pc:sldMk cId="2863391406" sldId="2147471229"/>
        </pc:sldMkLst>
        <pc:spChg chg="del">
          <ac:chgData name="Xin, Bingru (B)" userId="ff401464-ac55-491f-bfeb-e642a03ac062" providerId="ADAL" clId="{0C6DFC4A-532A-4A4F-8756-A9C0F5ED058F}" dt="2024-07-16T01:40:06.732" v="929" actId="478"/>
          <ac:spMkLst>
            <pc:docMk/>
            <pc:sldMk cId="2863391406" sldId="2147471229"/>
            <ac:spMk id="2" creationId="{B13BBD8F-E506-FE20-0A84-605D15EEDDDC}"/>
          </ac:spMkLst>
        </pc:spChg>
        <pc:spChg chg="del">
          <ac:chgData name="Xin, Bingru (B)" userId="ff401464-ac55-491f-bfeb-e642a03ac062" providerId="ADAL" clId="{0C6DFC4A-532A-4A4F-8756-A9C0F5ED058F}" dt="2024-07-16T01:40:08.045" v="930" actId="478"/>
          <ac:spMkLst>
            <pc:docMk/>
            <pc:sldMk cId="2863391406" sldId="2147471229"/>
            <ac:spMk id="3" creationId="{586D3FE8-6263-B961-F719-F8634EA3C5D1}"/>
          </ac:spMkLst>
        </pc:spChg>
        <pc:spChg chg="del">
          <ac:chgData name="Xin, Bingru (B)" userId="ff401464-ac55-491f-bfeb-e642a03ac062" providerId="ADAL" clId="{0C6DFC4A-532A-4A4F-8756-A9C0F5ED058F}" dt="2024-07-16T01:40:09.496" v="931" actId="478"/>
          <ac:spMkLst>
            <pc:docMk/>
            <pc:sldMk cId="2863391406" sldId="2147471229"/>
            <ac:spMk id="4" creationId="{E8AE265C-D4AB-4014-ADF7-A725E5286126}"/>
          </ac:spMkLst>
        </pc:spChg>
        <pc:spChg chg="add mod">
          <ac:chgData name="Xin, Bingru (B)" userId="ff401464-ac55-491f-bfeb-e642a03ac062" providerId="ADAL" clId="{0C6DFC4A-532A-4A4F-8756-A9C0F5ED058F}" dt="2024-07-17T03:25:43.367" v="2685" actId="20577"/>
          <ac:spMkLst>
            <pc:docMk/>
            <pc:sldMk cId="2863391406" sldId="2147471229"/>
            <ac:spMk id="7" creationId="{E4933D4E-CD81-4787-2CFB-6BCCFA81659C}"/>
          </ac:spMkLst>
        </pc:spChg>
        <pc:picChg chg="add del mod">
          <ac:chgData name="Xin, Bingru (B)" userId="ff401464-ac55-491f-bfeb-e642a03ac062" providerId="ADAL" clId="{0C6DFC4A-532A-4A4F-8756-A9C0F5ED058F}" dt="2024-07-16T01:43:23.514" v="959" actId="478"/>
          <ac:picMkLst>
            <pc:docMk/>
            <pc:sldMk cId="2863391406" sldId="2147471229"/>
            <ac:picMk id="6" creationId="{0E403D24-A2AE-8C94-7F52-575502733DE1}"/>
          </ac:picMkLst>
        </pc:picChg>
      </pc:sldChg>
      <pc:sldChg chg="modSp add mod">
        <pc:chgData name="Xin, Bingru (B)" userId="ff401464-ac55-491f-bfeb-e642a03ac062" providerId="ADAL" clId="{0C6DFC4A-532A-4A4F-8756-A9C0F5ED058F}" dt="2024-07-16T01:57:06.296" v="1195" actId="1076"/>
        <pc:sldMkLst>
          <pc:docMk/>
          <pc:sldMk cId="2341308349" sldId="2147471230"/>
        </pc:sldMkLst>
        <pc:spChg chg="mod">
          <ac:chgData name="Xin, Bingru (B)" userId="ff401464-ac55-491f-bfeb-e642a03ac062" providerId="ADAL" clId="{0C6DFC4A-532A-4A4F-8756-A9C0F5ED058F}" dt="2024-07-16T01:57:06.296" v="1195" actId="1076"/>
          <ac:spMkLst>
            <pc:docMk/>
            <pc:sldMk cId="2341308349" sldId="2147471230"/>
            <ac:spMk id="7" creationId="{E4933D4E-CD81-4787-2CFB-6BCCFA81659C}"/>
          </ac:spMkLst>
        </pc:spChg>
      </pc:sldChg>
      <pc:sldChg chg="modSp add mod">
        <pc:chgData name="Xin, Bingru (B)" userId="ff401464-ac55-491f-bfeb-e642a03ac062" providerId="ADAL" clId="{0C6DFC4A-532A-4A4F-8756-A9C0F5ED058F}" dt="2024-07-17T03:25:25.140" v="2672"/>
        <pc:sldMkLst>
          <pc:docMk/>
          <pc:sldMk cId="4097626487" sldId="2147471231"/>
        </pc:sldMkLst>
        <pc:spChg chg="mod">
          <ac:chgData name="Xin, Bingru (B)" userId="ff401464-ac55-491f-bfeb-e642a03ac062" providerId="ADAL" clId="{0C6DFC4A-532A-4A4F-8756-A9C0F5ED058F}" dt="2024-07-17T03:25:25.140" v="2672"/>
          <ac:spMkLst>
            <pc:docMk/>
            <pc:sldMk cId="4097626487" sldId="2147471231"/>
            <ac:spMk id="7" creationId="{E4933D4E-CD81-4787-2CFB-6BCCFA81659C}"/>
          </ac:spMkLst>
        </pc:spChg>
      </pc:sldChg>
      <pc:sldChg chg="addSp delSp modSp add mod">
        <pc:chgData name="Xin, Bingru (B)" userId="ff401464-ac55-491f-bfeb-e642a03ac062" providerId="ADAL" clId="{0C6DFC4A-532A-4A4F-8756-A9C0F5ED058F}" dt="2024-07-16T06:06:31.998" v="2233" actId="1076"/>
        <pc:sldMkLst>
          <pc:docMk/>
          <pc:sldMk cId="3074010888" sldId="2147471232"/>
        </pc:sldMkLst>
        <pc:spChg chg="mod">
          <ac:chgData name="Xin, Bingru (B)" userId="ff401464-ac55-491f-bfeb-e642a03ac062" providerId="ADAL" clId="{0C6DFC4A-532A-4A4F-8756-A9C0F5ED058F}" dt="2024-07-16T05:53:24.730" v="1930" actId="20577"/>
          <ac:spMkLst>
            <pc:docMk/>
            <pc:sldMk cId="3074010888" sldId="2147471232"/>
            <ac:spMk id="4" creationId="{2891F35C-E0C6-9107-CEAB-41693E098CC4}"/>
          </ac:spMkLst>
        </pc:spChg>
        <pc:spChg chg="del">
          <ac:chgData name="Xin, Bingru (B)" userId="ff401464-ac55-491f-bfeb-e642a03ac062" providerId="ADAL" clId="{0C6DFC4A-532A-4A4F-8756-A9C0F5ED058F}" dt="2024-07-16T05:48:37.517" v="1897" actId="478"/>
          <ac:spMkLst>
            <pc:docMk/>
            <pc:sldMk cId="3074010888" sldId="2147471232"/>
            <ac:spMk id="5" creationId="{28AEF715-C51B-6D0E-9A97-FFBAC0D8DEEF}"/>
          </ac:spMkLst>
        </pc:spChg>
        <pc:spChg chg="del">
          <ac:chgData name="Xin, Bingru (B)" userId="ff401464-ac55-491f-bfeb-e642a03ac062" providerId="ADAL" clId="{0C6DFC4A-532A-4A4F-8756-A9C0F5ED058F}" dt="2024-07-16T05:48:37.517" v="1897" actId="478"/>
          <ac:spMkLst>
            <pc:docMk/>
            <pc:sldMk cId="3074010888" sldId="2147471232"/>
            <ac:spMk id="6" creationId="{2CA8D4AD-C653-FFB4-4663-803F7B483039}"/>
          </ac:spMkLst>
        </pc:spChg>
        <pc:spChg chg="del">
          <ac:chgData name="Xin, Bingru (B)" userId="ff401464-ac55-491f-bfeb-e642a03ac062" providerId="ADAL" clId="{0C6DFC4A-532A-4A4F-8756-A9C0F5ED058F}" dt="2024-07-16T05:48:35.311" v="1896" actId="478"/>
          <ac:spMkLst>
            <pc:docMk/>
            <pc:sldMk cId="3074010888" sldId="2147471232"/>
            <ac:spMk id="7" creationId="{92804C3D-5963-06B3-B81C-C277E646A3C0}"/>
          </ac:spMkLst>
        </pc:spChg>
        <pc:spChg chg="add mod">
          <ac:chgData name="Xin, Bingru (B)" userId="ff401464-ac55-491f-bfeb-e642a03ac062" providerId="ADAL" clId="{0C6DFC4A-532A-4A4F-8756-A9C0F5ED058F}" dt="2024-07-16T06:06:11.739" v="2226" actId="1076"/>
          <ac:spMkLst>
            <pc:docMk/>
            <pc:sldMk cId="3074010888" sldId="2147471232"/>
            <ac:spMk id="9" creationId="{66E645C8-070A-7519-5E7F-14FF93A74E1D}"/>
          </ac:spMkLst>
        </pc:spChg>
        <pc:spChg chg="add mod">
          <ac:chgData name="Xin, Bingru (B)" userId="ff401464-ac55-491f-bfeb-e642a03ac062" providerId="ADAL" clId="{0C6DFC4A-532A-4A4F-8756-A9C0F5ED058F}" dt="2024-07-16T06:06:26.558" v="2232" actId="14100"/>
          <ac:spMkLst>
            <pc:docMk/>
            <pc:sldMk cId="3074010888" sldId="2147471232"/>
            <ac:spMk id="17" creationId="{57B2EE4A-9F0C-AD2A-8D46-76519BC4858A}"/>
          </ac:spMkLst>
        </pc:spChg>
        <pc:spChg chg="add mod">
          <ac:chgData name="Xin, Bingru (B)" userId="ff401464-ac55-491f-bfeb-e642a03ac062" providerId="ADAL" clId="{0C6DFC4A-532A-4A4F-8756-A9C0F5ED058F}" dt="2024-07-16T06:06:31.998" v="2233" actId="1076"/>
          <ac:spMkLst>
            <pc:docMk/>
            <pc:sldMk cId="3074010888" sldId="2147471232"/>
            <ac:spMk id="18" creationId="{BAFCA2E8-CCF4-AFDC-4094-4B704BE72617}"/>
          </ac:spMkLst>
        </pc:spChg>
        <pc:spChg chg="add del">
          <ac:chgData name="Xin, Bingru (B)" userId="ff401464-ac55-491f-bfeb-e642a03ac062" providerId="ADAL" clId="{0C6DFC4A-532A-4A4F-8756-A9C0F5ED058F}" dt="2024-07-16T06:00:12.418" v="2112" actId="22"/>
          <ac:spMkLst>
            <pc:docMk/>
            <pc:sldMk cId="3074010888" sldId="2147471232"/>
            <ac:spMk id="21" creationId="{71FEE387-F9D3-5968-6C0D-AD58E68896BF}"/>
          </ac:spMkLst>
        </pc:spChg>
        <pc:spChg chg="del">
          <ac:chgData name="Xin, Bingru (B)" userId="ff401464-ac55-491f-bfeb-e642a03ac062" providerId="ADAL" clId="{0C6DFC4A-532A-4A4F-8756-A9C0F5ED058F}" dt="2024-07-16T05:48:37.517" v="1897" actId="478"/>
          <ac:spMkLst>
            <pc:docMk/>
            <pc:sldMk cId="3074010888" sldId="2147471232"/>
            <ac:spMk id="65" creationId="{3722195B-887E-91F1-6882-EFCE376707B1}"/>
          </ac:spMkLst>
        </pc:spChg>
        <pc:spChg chg="del">
          <ac:chgData name="Xin, Bingru (B)" userId="ff401464-ac55-491f-bfeb-e642a03ac062" providerId="ADAL" clId="{0C6DFC4A-532A-4A4F-8756-A9C0F5ED058F}" dt="2024-07-16T05:48:37.517" v="1897" actId="478"/>
          <ac:spMkLst>
            <pc:docMk/>
            <pc:sldMk cId="3074010888" sldId="2147471232"/>
            <ac:spMk id="66" creationId="{4B0BE0D1-B821-E2BE-7480-17F9507B27BB}"/>
          </ac:spMkLst>
        </pc:spChg>
        <pc:spChg chg="del">
          <ac:chgData name="Xin, Bingru (B)" userId="ff401464-ac55-491f-bfeb-e642a03ac062" providerId="ADAL" clId="{0C6DFC4A-532A-4A4F-8756-A9C0F5ED058F}" dt="2024-07-16T05:48:37.517" v="1897" actId="478"/>
          <ac:spMkLst>
            <pc:docMk/>
            <pc:sldMk cId="3074010888" sldId="2147471232"/>
            <ac:spMk id="67" creationId="{EDF8C262-D644-E493-5A5D-EFF862988A8C}"/>
          </ac:spMkLst>
        </pc:spChg>
        <pc:spChg chg="del">
          <ac:chgData name="Xin, Bingru (B)" userId="ff401464-ac55-491f-bfeb-e642a03ac062" providerId="ADAL" clId="{0C6DFC4A-532A-4A4F-8756-A9C0F5ED058F}" dt="2024-07-16T05:48:37.517" v="1897" actId="478"/>
          <ac:spMkLst>
            <pc:docMk/>
            <pc:sldMk cId="3074010888" sldId="2147471232"/>
            <ac:spMk id="68" creationId="{E9C6A2D2-9C86-E155-4699-16EAC074E8A0}"/>
          </ac:spMkLst>
        </pc:spChg>
        <pc:spChg chg="del">
          <ac:chgData name="Xin, Bingru (B)" userId="ff401464-ac55-491f-bfeb-e642a03ac062" providerId="ADAL" clId="{0C6DFC4A-532A-4A4F-8756-A9C0F5ED058F}" dt="2024-07-16T05:48:37.517" v="1897" actId="478"/>
          <ac:spMkLst>
            <pc:docMk/>
            <pc:sldMk cId="3074010888" sldId="2147471232"/>
            <ac:spMk id="69" creationId="{3CCC485B-73DA-7EE5-166A-4869CBF9D7F9}"/>
          </ac:spMkLst>
        </pc:spChg>
        <pc:spChg chg="del">
          <ac:chgData name="Xin, Bingru (B)" userId="ff401464-ac55-491f-bfeb-e642a03ac062" providerId="ADAL" clId="{0C6DFC4A-532A-4A4F-8756-A9C0F5ED058F}" dt="2024-07-16T05:48:37.517" v="1897" actId="478"/>
          <ac:spMkLst>
            <pc:docMk/>
            <pc:sldMk cId="3074010888" sldId="2147471232"/>
            <ac:spMk id="70" creationId="{23574A3A-9626-CE4D-A543-0BD88A67C6F3}"/>
          </ac:spMkLst>
        </pc:spChg>
        <pc:spChg chg="del">
          <ac:chgData name="Xin, Bingru (B)" userId="ff401464-ac55-491f-bfeb-e642a03ac062" providerId="ADAL" clId="{0C6DFC4A-532A-4A4F-8756-A9C0F5ED058F}" dt="2024-07-16T05:48:37.517" v="1897" actId="478"/>
          <ac:spMkLst>
            <pc:docMk/>
            <pc:sldMk cId="3074010888" sldId="2147471232"/>
            <ac:spMk id="71" creationId="{19EFD8C1-4160-6A08-80C2-F00B978D1455}"/>
          </ac:spMkLst>
        </pc:spChg>
        <pc:grpChg chg="del">
          <ac:chgData name="Xin, Bingru (B)" userId="ff401464-ac55-491f-bfeb-e642a03ac062" providerId="ADAL" clId="{0C6DFC4A-532A-4A4F-8756-A9C0F5ED058F}" dt="2024-07-16T05:48:37.517" v="1897" actId="478"/>
          <ac:grpSpMkLst>
            <pc:docMk/>
            <pc:sldMk cId="3074010888" sldId="2147471232"/>
            <ac:grpSpMk id="38" creationId="{8483BBDC-7F54-B300-8D41-3ABA06E461F6}"/>
          </ac:grpSpMkLst>
        </pc:grpChg>
        <pc:grpChg chg="del">
          <ac:chgData name="Xin, Bingru (B)" userId="ff401464-ac55-491f-bfeb-e642a03ac062" providerId="ADAL" clId="{0C6DFC4A-532A-4A4F-8756-A9C0F5ED058F}" dt="2024-07-16T05:48:37.517" v="1897" actId="478"/>
          <ac:grpSpMkLst>
            <pc:docMk/>
            <pc:sldMk cId="3074010888" sldId="2147471232"/>
            <ac:grpSpMk id="62" creationId="{716B7149-75CD-AB63-2ED2-81AE0031F5FF}"/>
          </ac:grpSpMkLst>
        </pc:grpChg>
        <pc:grpChg chg="del">
          <ac:chgData name="Xin, Bingru (B)" userId="ff401464-ac55-491f-bfeb-e642a03ac062" providerId="ADAL" clId="{0C6DFC4A-532A-4A4F-8756-A9C0F5ED058F}" dt="2024-07-16T05:48:37.517" v="1897" actId="478"/>
          <ac:grpSpMkLst>
            <pc:docMk/>
            <pc:sldMk cId="3074010888" sldId="2147471232"/>
            <ac:grpSpMk id="63" creationId="{2A319AAB-430E-AAA4-4081-1D12E29912D9}"/>
          </ac:grpSpMkLst>
        </pc:grpChg>
        <pc:picChg chg="add mod">
          <ac:chgData name="Xin, Bingru (B)" userId="ff401464-ac55-491f-bfeb-e642a03ac062" providerId="ADAL" clId="{0C6DFC4A-532A-4A4F-8756-A9C0F5ED058F}" dt="2024-07-16T06:06:09.758" v="2224" actId="1076"/>
          <ac:picMkLst>
            <pc:docMk/>
            <pc:sldMk cId="3074010888" sldId="2147471232"/>
            <ac:picMk id="11" creationId="{2A3C6CB9-9CBD-53F1-DBA1-38957A4496C5}"/>
          </ac:picMkLst>
        </pc:picChg>
        <pc:picChg chg="add mod modCrop">
          <ac:chgData name="Xin, Bingru (B)" userId="ff401464-ac55-491f-bfeb-e642a03ac062" providerId="ADAL" clId="{0C6DFC4A-532A-4A4F-8756-A9C0F5ED058F}" dt="2024-07-16T06:05:40.698" v="2209" actId="1076"/>
          <ac:picMkLst>
            <pc:docMk/>
            <pc:sldMk cId="3074010888" sldId="2147471232"/>
            <ac:picMk id="23" creationId="{21CBB476-F6A0-1C8D-D1EC-DB55BE52B441}"/>
          </ac:picMkLst>
        </pc:picChg>
        <pc:picChg chg="add mod">
          <ac:chgData name="Xin, Bingru (B)" userId="ff401464-ac55-491f-bfeb-e642a03ac062" providerId="ADAL" clId="{0C6DFC4A-532A-4A4F-8756-A9C0F5ED058F}" dt="2024-07-16T06:05:40.698" v="2209" actId="1076"/>
          <ac:picMkLst>
            <pc:docMk/>
            <pc:sldMk cId="3074010888" sldId="2147471232"/>
            <ac:picMk id="25" creationId="{2850404D-DC00-EC0F-1C04-1831ED867943}"/>
          </ac:picMkLst>
        </pc:picChg>
        <pc:picChg chg="del">
          <ac:chgData name="Xin, Bingru (B)" userId="ff401464-ac55-491f-bfeb-e642a03ac062" providerId="ADAL" clId="{0C6DFC4A-532A-4A4F-8756-A9C0F5ED058F}" dt="2024-07-16T05:48:37.517" v="1897" actId="478"/>
          <ac:picMkLst>
            <pc:docMk/>
            <pc:sldMk cId="3074010888" sldId="2147471232"/>
            <ac:picMk id="52" creationId="{D1736A0C-5E37-4F2E-F98B-A103CC4E0E32}"/>
          </ac:picMkLst>
        </pc:picChg>
        <pc:picChg chg="del">
          <ac:chgData name="Xin, Bingru (B)" userId="ff401464-ac55-491f-bfeb-e642a03ac062" providerId="ADAL" clId="{0C6DFC4A-532A-4A4F-8756-A9C0F5ED058F}" dt="2024-07-16T05:48:37.517" v="1897" actId="478"/>
          <ac:picMkLst>
            <pc:docMk/>
            <pc:sldMk cId="3074010888" sldId="2147471232"/>
            <ac:picMk id="64" creationId="{6E5EAF4F-982B-4D2C-A324-053BA0A7E9CE}"/>
          </ac:picMkLst>
        </pc:picChg>
        <pc:cxnChg chg="add mod">
          <ac:chgData name="Xin, Bingru (B)" userId="ff401464-ac55-491f-bfeb-e642a03ac062" providerId="ADAL" clId="{0C6DFC4A-532A-4A4F-8756-A9C0F5ED058F}" dt="2024-07-16T06:06:16.098" v="2228" actId="14100"/>
          <ac:cxnSpMkLst>
            <pc:docMk/>
            <pc:sldMk cId="3074010888" sldId="2147471232"/>
            <ac:cxnSpMk id="13" creationId="{4355494D-4367-E0B3-4DDB-A2B6A5A44C28}"/>
          </ac:cxnSpMkLst>
        </pc:cxnChg>
      </pc:sldChg>
      <pc:sldChg chg="modSp add mod">
        <pc:chgData name="Xin, Bingru (B)" userId="ff401464-ac55-491f-bfeb-e642a03ac062" providerId="ADAL" clId="{0C6DFC4A-532A-4A4F-8756-A9C0F5ED058F}" dt="2024-07-16T06:08:03.859" v="2263" actId="1076"/>
        <pc:sldMkLst>
          <pc:docMk/>
          <pc:sldMk cId="4111616369" sldId="2147471233"/>
        </pc:sldMkLst>
        <pc:spChg chg="mod">
          <ac:chgData name="Xin, Bingru (B)" userId="ff401464-ac55-491f-bfeb-e642a03ac062" providerId="ADAL" clId="{0C6DFC4A-532A-4A4F-8756-A9C0F5ED058F}" dt="2024-07-16T06:08:03.859" v="2263" actId="1076"/>
          <ac:spMkLst>
            <pc:docMk/>
            <pc:sldMk cId="4111616369" sldId="2147471233"/>
            <ac:spMk id="7" creationId="{E4933D4E-CD81-4787-2CFB-6BCCFA81659C}"/>
          </ac:spMkLst>
        </pc:spChg>
      </pc:sldChg>
      <pc:sldChg chg="addSp delSp modSp add mod ord">
        <pc:chgData name="Xin, Bingru (B)" userId="ff401464-ac55-491f-bfeb-e642a03ac062" providerId="ADAL" clId="{0C6DFC4A-532A-4A4F-8756-A9C0F5ED058F}" dt="2024-07-17T06:24:27.463" v="2816" actId="14100"/>
        <pc:sldMkLst>
          <pc:docMk/>
          <pc:sldMk cId="3029653418" sldId="2147471234"/>
        </pc:sldMkLst>
        <pc:spChg chg="mod">
          <ac:chgData name="Xin, Bingru (B)" userId="ff401464-ac55-491f-bfeb-e642a03ac062" providerId="ADAL" clId="{0C6DFC4A-532A-4A4F-8756-A9C0F5ED058F}" dt="2024-07-17T03:19:17.614" v="2658" actId="20577"/>
          <ac:spMkLst>
            <pc:docMk/>
            <pc:sldMk cId="3029653418" sldId="2147471234"/>
            <ac:spMk id="4" creationId="{2891F35C-E0C6-9107-CEAB-41693E098CC4}"/>
          </ac:spMkLst>
        </pc:spChg>
        <pc:spChg chg="add del mod">
          <ac:chgData name="Xin, Bingru (B)" userId="ff401464-ac55-491f-bfeb-e642a03ac062" providerId="ADAL" clId="{0C6DFC4A-532A-4A4F-8756-A9C0F5ED058F}" dt="2024-07-17T03:16:09.737" v="2639" actId="478"/>
          <ac:spMkLst>
            <pc:docMk/>
            <pc:sldMk cId="3029653418" sldId="2147471234"/>
            <ac:spMk id="6" creationId="{693E20B5-21BC-4C09-3535-EC71C83B6DB4}"/>
          </ac:spMkLst>
        </pc:spChg>
        <pc:spChg chg="add del">
          <ac:chgData name="Xin, Bingru (B)" userId="ff401464-ac55-491f-bfeb-e642a03ac062" providerId="ADAL" clId="{0C6DFC4A-532A-4A4F-8756-A9C0F5ED058F}" dt="2024-07-17T03:16:11.115" v="2641" actId="22"/>
          <ac:spMkLst>
            <pc:docMk/>
            <pc:sldMk cId="3029653418" sldId="2147471234"/>
            <ac:spMk id="7" creationId="{6D885E0C-B9FF-A63C-1A9A-620D68F2A398}"/>
          </ac:spMkLst>
        </pc:spChg>
        <pc:spChg chg="mod">
          <ac:chgData name="Xin, Bingru (B)" userId="ff401464-ac55-491f-bfeb-e642a03ac062" providerId="ADAL" clId="{0C6DFC4A-532A-4A4F-8756-A9C0F5ED058F}" dt="2024-07-17T04:47:28.736" v="2811" actId="1076"/>
          <ac:spMkLst>
            <pc:docMk/>
            <pc:sldMk cId="3029653418" sldId="2147471234"/>
            <ac:spMk id="9" creationId="{66E645C8-070A-7519-5E7F-14FF93A74E1D}"/>
          </ac:spMkLst>
        </pc:spChg>
        <pc:spChg chg="add mod">
          <ac:chgData name="Xin, Bingru (B)" userId="ff401464-ac55-491f-bfeb-e642a03ac062" providerId="ADAL" clId="{0C6DFC4A-532A-4A4F-8756-A9C0F5ED058F}" dt="2024-07-17T04:44:16.099" v="2771" actId="1076"/>
          <ac:spMkLst>
            <pc:docMk/>
            <pc:sldMk cId="3029653418" sldId="2147471234"/>
            <ac:spMk id="12" creationId="{8C76FBCB-54CE-B55C-73FA-1A014D8B3329}"/>
          </ac:spMkLst>
        </pc:spChg>
        <pc:spChg chg="add mod">
          <ac:chgData name="Xin, Bingru (B)" userId="ff401464-ac55-491f-bfeb-e642a03ac062" providerId="ADAL" clId="{0C6DFC4A-532A-4A4F-8756-A9C0F5ED058F}" dt="2024-07-17T06:24:27.463" v="2816" actId="14100"/>
          <ac:spMkLst>
            <pc:docMk/>
            <pc:sldMk cId="3029653418" sldId="2147471234"/>
            <ac:spMk id="15" creationId="{B50017E6-FF78-DD38-6858-62D7F4F5543A}"/>
          </ac:spMkLst>
        </pc:spChg>
        <pc:spChg chg="add del">
          <ac:chgData name="Xin, Bingru (B)" userId="ff401464-ac55-491f-bfeb-e642a03ac062" providerId="ADAL" clId="{0C6DFC4A-532A-4A4F-8756-A9C0F5ED058F}" dt="2024-07-17T04:42:00.724" v="2743" actId="22"/>
          <ac:spMkLst>
            <pc:docMk/>
            <pc:sldMk cId="3029653418" sldId="2147471234"/>
            <ac:spMk id="17" creationId="{0DEF6629-48C4-9D9F-F072-4F0F207D9D2B}"/>
          </ac:spMkLst>
        </pc:spChg>
        <pc:spChg chg="del">
          <ac:chgData name="Xin, Bingru (B)" userId="ff401464-ac55-491f-bfeb-e642a03ac062" providerId="ADAL" clId="{0C6DFC4A-532A-4A4F-8756-A9C0F5ED058F}" dt="2024-07-16T06:14:11.698" v="2290" actId="478"/>
          <ac:spMkLst>
            <pc:docMk/>
            <pc:sldMk cId="3029653418" sldId="2147471234"/>
            <ac:spMk id="17" creationId="{57B2EE4A-9F0C-AD2A-8D46-76519BC4858A}"/>
          </ac:spMkLst>
        </pc:spChg>
        <pc:spChg chg="del">
          <ac:chgData name="Xin, Bingru (B)" userId="ff401464-ac55-491f-bfeb-e642a03ac062" providerId="ADAL" clId="{0C6DFC4A-532A-4A4F-8756-A9C0F5ED058F}" dt="2024-07-16T06:14:13.688" v="2292" actId="478"/>
          <ac:spMkLst>
            <pc:docMk/>
            <pc:sldMk cId="3029653418" sldId="2147471234"/>
            <ac:spMk id="18" creationId="{BAFCA2E8-CCF4-AFDC-4094-4B704BE72617}"/>
          </ac:spMkLst>
        </pc:spChg>
        <pc:spChg chg="add mod">
          <ac:chgData name="Xin, Bingru (B)" userId="ff401464-ac55-491f-bfeb-e642a03ac062" providerId="ADAL" clId="{0C6DFC4A-532A-4A4F-8756-A9C0F5ED058F}" dt="2024-07-17T04:44:16.099" v="2771" actId="1076"/>
          <ac:spMkLst>
            <pc:docMk/>
            <pc:sldMk cId="3029653418" sldId="2147471234"/>
            <ac:spMk id="20" creationId="{AFED4FF0-C96D-97D3-E702-34C8B177BAF2}"/>
          </ac:spMkLst>
        </pc:spChg>
        <pc:picChg chg="add del mod modCrop">
          <ac:chgData name="Xin, Bingru (B)" userId="ff401464-ac55-491f-bfeb-e642a03ac062" providerId="ADAL" clId="{0C6DFC4A-532A-4A4F-8756-A9C0F5ED058F}" dt="2024-07-17T03:14:33" v="2634" actId="478"/>
          <ac:picMkLst>
            <pc:docMk/>
            <pc:sldMk cId="3029653418" sldId="2147471234"/>
            <ac:picMk id="8" creationId="{56DA05DB-A467-0A81-84DD-D1E6AA4B39EB}"/>
          </ac:picMkLst>
        </pc:picChg>
        <pc:picChg chg="del">
          <ac:chgData name="Xin, Bingru (B)" userId="ff401464-ac55-491f-bfeb-e642a03ac062" providerId="ADAL" clId="{0C6DFC4A-532A-4A4F-8756-A9C0F5ED058F}" dt="2024-07-16T06:14:11.109" v="2289" actId="478"/>
          <ac:picMkLst>
            <pc:docMk/>
            <pc:sldMk cId="3029653418" sldId="2147471234"/>
            <ac:picMk id="11" creationId="{2A3C6CB9-9CBD-53F1-DBA1-38957A4496C5}"/>
          </ac:picMkLst>
        </pc:picChg>
        <pc:picChg chg="add mod">
          <ac:chgData name="Xin, Bingru (B)" userId="ff401464-ac55-491f-bfeb-e642a03ac062" providerId="ADAL" clId="{0C6DFC4A-532A-4A4F-8756-A9C0F5ED058F}" dt="2024-07-17T04:44:16.099" v="2771" actId="1076"/>
          <ac:picMkLst>
            <pc:docMk/>
            <pc:sldMk cId="3029653418" sldId="2147471234"/>
            <ac:picMk id="14" creationId="{D525CEC7-4DD8-38B5-9E1D-449D63C93BDB}"/>
          </ac:picMkLst>
        </pc:picChg>
        <pc:picChg chg="add del mod">
          <ac:chgData name="Xin, Bingru (B)" userId="ff401464-ac55-491f-bfeb-e642a03ac062" providerId="ADAL" clId="{0C6DFC4A-532A-4A4F-8756-A9C0F5ED058F}" dt="2024-07-17T03:14:32.163" v="2633" actId="478"/>
          <ac:picMkLst>
            <pc:docMk/>
            <pc:sldMk cId="3029653418" sldId="2147471234"/>
            <ac:picMk id="19" creationId="{56310B43-EC56-9A05-9AC9-28F545C848B8}"/>
          </ac:picMkLst>
        </pc:picChg>
        <pc:picChg chg="del">
          <ac:chgData name="Xin, Bingru (B)" userId="ff401464-ac55-491f-bfeb-e642a03ac062" providerId="ADAL" clId="{0C6DFC4A-532A-4A4F-8756-A9C0F5ED058F}" dt="2024-07-16T06:14:14.256" v="2293" actId="478"/>
          <ac:picMkLst>
            <pc:docMk/>
            <pc:sldMk cId="3029653418" sldId="2147471234"/>
            <ac:picMk id="23" creationId="{21CBB476-F6A0-1C8D-D1EC-DB55BE52B441}"/>
          </ac:picMkLst>
        </pc:picChg>
        <pc:picChg chg="del">
          <ac:chgData name="Xin, Bingru (B)" userId="ff401464-ac55-491f-bfeb-e642a03ac062" providerId="ADAL" clId="{0C6DFC4A-532A-4A4F-8756-A9C0F5ED058F}" dt="2024-07-16T06:14:10.289" v="2288" actId="478"/>
          <ac:picMkLst>
            <pc:docMk/>
            <pc:sldMk cId="3029653418" sldId="2147471234"/>
            <ac:picMk id="25" creationId="{2850404D-DC00-EC0F-1C04-1831ED867943}"/>
          </ac:picMkLst>
        </pc:picChg>
        <pc:picChg chg="add mod">
          <ac:chgData name="Xin, Bingru (B)" userId="ff401464-ac55-491f-bfeb-e642a03ac062" providerId="ADAL" clId="{0C6DFC4A-532A-4A4F-8756-A9C0F5ED058F}" dt="2024-07-17T04:44:16.099" v="2771" actId="1076"/>
          <ac:picMkLst>
            <pc:docMk/>
            <pc:sldMk cId="3029653418" sldId="2147471234"/>
            <ac:picMk id="1026" creationId="{44321920-B268-6679-254A-D42D94821F84}"/>
          </ac:picMkLst>
        </pc:picChg>
        <pc:cxnChg chg="add del mod">
          <ac:chgData name="Xin, Bingru (B)" userId="ff401464-ac55-491f-bfeb-e642a03ac062" providerId="ADAL" clId="{0C6DFC4A-532A-4A4F-8756-A9C0F5ED058F}" dt="2024-07-17T03:14:33.727" v="2635" actId="478"/>
          <ac:cxnSpMkLst>
            <pc:docMk/>
            <pc:sldMk cId="3029653418" sldId="2147471234"/>
            <ac:cxnSpMk id="10" creationId="{D85F65BD-A288-DEA0-196C-410A9D6585A6}"/>
          </ac:cxnSpMkLst>
        </pc:cxnChg>
        <pc:cxnChg chg="del">
          <ac:chgData name="Xin, Bingru (B)" userId="ff401464-ac55-491f-bfeb-e642a03ac062" providerId="ADAL" clId="{0C6DFC4A-532A-4A4F-8756-A9C0F5ED058F}" dt="2024-07-16T06:14:12.660" v="2291" actId="478"/>
          <ac:cxnSpMkLst>
            <pc:docMk/>
            <pc:sldMk cId="3029653418" sldId="2147471234"/>
            <ac:cxnSpMk id="13" creationId="{4355494D-4367-E0B3-4DDB-A2B6A5A44C28}"/>
          </ac:cxnSpMkLst>
        </pc:cxnChg>
      </pc:sldChg>
      <pc:sldChg chg="addSp delSp modSp add mod">
        <pc:chgData name="Xin, Bingru (B)" userId="ff401464-ac55-491f-bfeb-e642a03ac062" providerId="ADAL" clId="{0C6DFC4A-532A-4A4F-8756-A9C0F5ED058F}" dt="2024-07-17T02:09:15.219" v="2601" actId="1076"/>
        <pc:sldMkLst>
          <pc:docMk/>
          <pc:sldMk cId="2512374606" sldId="2147471235"/>
        </pc:sldMkLst>
        <pc:spChg chg="mod">
          <ac:chgData name="Xin, Bingru (B)" userId="ff401464-ac55-491f-bfeb-e642a03ac062" providerId="ADAL" clId="{0C6DFC4A-532A-4A4F-8756-A9C0F5ED058F}" dt="2024-07-16T06:35:19.149" v="2591" actId="1076"/>
          <ac:spMkLst>
            <pc:docMk/>
            <pc:sldMk cId="2512374606" sldId="2147471235"/>
            <ac:spMk id="2" creationId="{94F80A2D-459F-F502-21D3-2172DCD4FD49}"/>
          </ac:spMkLst>
        </pc:spChg>
        <pc:spChg chg="mod">
          <ac:chgData name="Xin, Bingru (B)" userId="ff401464-ac55-491f-bfeb-e642a03ac062" providerId="ADAL" clId="{0C6DFC4A-532A-4A4F-8756-A9C0F5ED058F}" dt="2024-07-16T06:35:22.109" v="2592" actId="1076"/>
          <ac:spMkLst>
            <pc:docMk/>
            <pc:sldMk cId="2512374606" sldId="2147471235"/>
            <ac:spMk id="3" creationId="{0B051A78-BB79-8C2D-47C8-11392C5BFF82}"/>
          </ac:spMkLst>
        </pc:spChg>
        <pc:spChg chg="mod">
          <ac:chgData name="Xin, Bingru (B)" userId="ff401464-ac55-491f-bfeb-e642a03ac062" providerId="ADAL" clId="{0C6DFC4A-532A-4A4F-8756-A9C0F5ED058F}" dt="2024-07-16T06:35:27.559" v="2593" actId="1076"/>
          <ac:spMkLst>
            <pc:docMk/>
            <pc:sldMk cId="2512374606" sldId="2147471235"/>
            <ac:spMk id="4" creationId="{C356EF24-E1D0-D68B-708C-58FD176B9387}"/>
          </ac:spMkLst>
        </pc:spChg>
        <pc:spChg chg="add del mod">
          <ac:chgData name="Xin, Bingru (B)" userId="ff401464-ac55-491f-bfeb-e642a03ac062" providerId="ADAL" clId="{0C6DFC4A-532A-4A4F-8756-A9C0F5ED058F}" dt="2024-07-16T06:33:16.179" v="2531" actId="478"/>
          <ac:spMkLst>
            <pc:docMk/>
            <pc:sldMk cId="2512374606" sldId="2147471235"/>
            <ac:spMk id="8" creationId="{E5E4D0FE-63B8-283A-4AB8-5AA32EBA9441}"/>
          </ac:spMkLst>
        </pc:spChg>
        <pc:spChg chg="add mod">
          <ac:chgData name="Xin, Bingru (B)" userId="ff401464-ac55-491f-bfeb-e642a03ac062" providerId="ADAL" clId="{0C6DFC4A-532A-4A4F-8756-A9C0F5ED058F}" dt="2024-07-17T02:09:15.219" v="2601" actId="1076"/>
          <ac:spMkLst>
            <pc:docMk/>
            <pc:sldMk cId="2512374606" sldId="2147471235"/>
            <ac:spMk id="9" creationId="{3E4DE65D-F4CF-386F-7BF1-6226A8E24883}"/>
          </ac:spMkLst>
        </pc:spChg>
        <pc:picChg chg="mod">
          <ac:chgData name="Xin, Bingru (B)" userId="ff401464-ac55-491f-bfeb-e642a03ac062" providerId="ADAL" clId="{0C6DFC4A-532A-4A4F-8756-A9C0F5ED058F}" dt="2024-07-16T06:35:30.499" v="2594" actId="1076"/>
          <ac:picMkLst>
            <pc:docMk/>
            <pc:sldMk cId="2512374606" sldId="2147471235"/>
            <ac:picMk id="6" creationId="{566B5B08-CBE5-40F2-53DB-1DECDB6A0990}"/>
          </ac:picMkLst>
        </pc:picChg>
        <pc:picChg chg="del">
          <ac:chgData name="Xin, Bingru (B)" userId="ff401464-ac55-491f-bfeb-e642a03ac062" providerId="ADAL" clId="{0C6DFC4A-532A-4A4F-8756-A9C0F5ED058F}" dt="2024-07-16T06:31:54.729" v="2474" actId="478"/>
          <ac:picMkLst>
            <pc:docMk/>
            <pc:sldMk cId="2512374606" sldId="2147471235"/>
            <ac:picMk id="7" creationId="{1F47553F-797E-1F43-D8D3-FC46359017BF}"/>
          </ac:picMkLst>
        </pc:picChg>
      </pc:sldChg>
      <pc:sldChg chg="add del">
        <pc:chgData name="Xin, Bingru (B)" userId="ff401464-ac55-491f-bfeb-e642a03ac062" providerId="ADAL" clId="{0C6DFC4A-532A-4A4F-8756-A9C0F5ED058F}" dt="2024-07-17T04:51:08.892" v="2812" actId="47"/>
        <pc:sldMkLst>
          <pc:docMk/>
          <pc:sldMk cId="1261724387" sldId="2147471236"/>
        </pc:sldMkLst>
      </pc:sldChg>
      <pc:sldChg chg="addSp delSp modSp add mod">
        <pc:chgData name="Xin, Bingru (B)" userId="ff401464-ac55-491f-bfeb-e642a03ac062" providerId="ADAL" clId="{0C6DFC4A-532A-4A4F-8756-A9C0F5ED058F}" dt="2024-07-17T04:46:12.997" v="2798" actId="1035"/>
        <pc:sldMkLst>
          <pc:docMk/>
          <pc:sldMk cId="1170400974" sldId="2147471237"/>
        </pc:sldMkLst>
        <pc:spChg chg="mod">
          <ac:chgData name="Xin, Bingru (B)" userId="ff401464-ac55-491f-bfeb-e642a03ac062" providerId="ADAL" clId="{0C6DFC4A-532A-4A4F-8756-A9C0F5ED058F}" dt="2024-07-17T04:44:37.162" v="2776" actId="1076"/>
          <ac:spMkLst>
            <pc:docMk/>
            <pc:sldMk cId="1170400974" sldId="2147471237"/>
            <ac:spMk id="9" creationId="{66E645C8-070A-7519-5E7F-14FF93A74E1D}"/>
          </ac:spMkLst>
        </pc:spChg>
        <pc:spChg chg="add">
          <ac:chgData name="Xin, Bingru (B)" userId="ff401464-ac55-491f-bfeb-e642a03ac062" providerId="ADAL" clId="{0C6DFC4A-532A-4A4F-8756-A9C0F5ED058F}" dt="2024-07-17T04:43:28.901" v="2756"/>
          <ac:spMkLst>
            <pc:docMk/>
            <pc:sldMk cId="1170400974" sldId="2147471237"/>
            <ac:spMk id="13" creationId="{93BE2A4C-5FE2-5D69-E91E-A63BC2E80DA3}"/>
          </ac:spMkLst>
        </pc:spChg>
        <pc:picChg chg="del mod">
          <ac:chgData name="Xin, Bingru (B)" userId="ff401464-ac55-491f-bfeb-e642a03ac062" providerId="ADAL" clId="{0C6DFC4A-532A-4A4F-8756-A9C0F5ED058F}" dt="2024-07-17T04:43:33.023" v="2757" actId="478"/>
          <ac:picMkLst>
            <pc:docMk/>
            <pc:sldMk cId="1170400974" sldId="2147471237"/>
            <ac:picMk id="8" creationId="{56DA05DB-A467-0A81-84DD-D1E6AA4B39EB}"/>
          </ac:picMkLst>
        </pc:picChg>
        <pc:picChg chg="del mod">
          <ac:chgData name="Xin, Bingru (B)" userId="ff401464-ac55-491f-bfeb-e642a03ac062" providerId="ADAL" clId="{0C6DFC4A-532A-4A4F-8756-A9C0F5ED058F}" dt="2024-07-17T04:39:21.524" v="2712" actId="478"/>
          <ac:picMkLst>
            <pc:docMk/>
            <pc:sldMk cId="1170400974" sldId="2147471237"/>
            <ac:picMk id="19" creationId="{56310B43-EC56-9A05-9AC9-28F545C848B8}"/>
          </ac:picMkLst>
        </pc:picChg>
        <pc:picChg chg="add mod">
          <ac:chgData name="Xin, Bingru (B)" userId="ff401464-ac55-491f-bfeb-e642a03ac062" providerId="ADAL" clId="{0C6DFC4A-532A-4A4F-8756-A9C0F5ED058F}" dt="2024-07-17T04:46:12.997" v="2798" actId="1035"/>
          <ac:picMkLst>
            <pc:docMk/>
            <pc:sldMk cId="1170400974" sldId="2147471237"/>
            <ac:picMk id="2052" creationId="{F56EA099-55B6-54F8-64CC-A1B69725E0B6}"/>
          </ac:picMkLst>
        </pc:picChg>
        <pc:picChg chg="add mod">
          <ac:chgData name="Xin, Bingru (B)" userId="ff401464-ac55-491f-bfeb-e642a03ac062" providerId="ADAL" clId="{0C6DFC4A-532A-4A4F-8756-A9C0F5ED058F}" dt="2024-07-17T04:46:12.997" v="2798" actId="1035"/>
          <ac:picMkLst>
            <pc:docMk/>
            <pc:sldMk cId="1170400974" sldId="2147471237"/>
            <ac:picMk id="2054" creationId="{20595128-47DA-ABE9-6CB7-DA2E042790CE}"/>
          </ac:picMkLst>
        </pc:picChg>
        <pc:cxnChg chg="del mod">
          <ac:chgData name="Xin, Bingru (B)" userId="ff401464-ac55-491f-bfeb-e642a03ac062" providerId="ADAL" clId="{0C6DFC4A-532A-4A4F-8756-A9C0F5ED058F}" dt="2024-07-17T04:43:40.540" v="2761" actId="478"/>
          <ac:cxnSpMkLst>
            <pc:docMk/>
            <pc:sldMk cId="1170400974" sldId="2147471237"/>
            <ac:cxnSpMk id="10" creationId="{D85F65BD-A288-DEA0-196C-410A9D6585A6}"/>
          </ac:cxnSpMkLst>
        </pc:cxnChg>
        <pc:cxnChg chg="add del mod">
          <ac:chgData name="Xin, Bingru (B)" userId="ff401464-ac55-491f-bfeb-e642a03ac062" providerId="ADAL" clId="{0C6DFC4A-532A-4A4F-8756-A9C0F5ED058F}" dt="2024-07-17T04:39:22.971" v="2713" actId="478"/>
          <ac:cxnSpMkLst>
            <pc:docMk/>
            <pc:sldMk cId="1170400974" sldId="2147471237"/>
            <ac:cxnSpMk id="12" creationId="{980BE419-294A-20B7-C448-ECD876BD07BD}"/>
          </ac:cxnSpMkLst>
        </pc:cxnChg>
      </pc:sldChg>
      <pc:sldChg chg="delSp modSp add mod">
        <pc:chgData name="Xin, Bingru (B)" userId="ff401464-ac55-491f-bfeb-e642a03ac062" providerId="ADAL" clId="{0C6DFC4A-532A-4A4F-8756-A9C0F5ED058F}" dt="2024-07-17T04:47:19.249" v="2809" actId="1076"/>
        <pc:sldMkLst>
          <pc:docMk/>
          <pc:sldMk cId="3109059964" sldId="2147471238"/>
        </pc:sldMkLst>
        <pc:spChg chg="mod">
          <ac:chgData name="Xin, Bingru (B)" userId="ff401464-ac55-491f-bfeb-e642a03ac062" providerId="ADAL" clId="{0C6DFC4A-532A-4A4F-8756-A9C0F5ED058F}" dt="2024-07-17T04:47:19.249" v="2809" actId="1076"/>
          <ac:spMkLst>
            <pc:docMk/>
            <pc:sldMk cId="3109059964" sldId="2147471238"/>
            <ac:spMk id="9" creationId="{66E645C8-070A-7519-5E7F-14FF93A74E1D}"/>
          </ac:spMkLst>
        </pc:spChg>
        <pc:picChg chg="del">
          <ac:chgData name="Xin, Bingru (B)" userId="ff401464-ac55-491f-bfeb-e642a03ac062" providerId="ADAL" clId="{0C6DFC4A-532A-4A4F-8756-A9C0F5ED058F}" dt="2024-07-17T04:47:03.613" v="2803" actId="478"/>
          <ac:picMkLst>
            <pc:docMk/>
            <pc:sldMk cId="3109059964" sldId="2147471238"/>
            <ac:picMk id="8" creationId="{56DA05DB-A467-0A81-84DD-D1E6AA4B39EB}"/>
          </ac:picMkLst>
        </pc:picChg>
        <pc:picChg chg="mod">
          <ac:chgData name="Xin, Bingru (B)" userId="ff401464-ac55-491f-bfeb-e642a03ac062" providerId="ADAL" clId="{0C6DFC4A-532A-4A4F-8756-A9C0F5ED058F}" dt="2024-07-17T04:47:10.836" v="2808" actId="1076"/>
          <ac:picMkLst>
            <pc:docMk/>
            <pc:sldMk cId="3109059964" sldId="2147471238"/>
            <ac:picMk id="19" creationId="{56310B43-EC56-9A05-9AC9-28F545C848B8}"/>
          </ac:picMkLst>
        </pc:picChg>
        <pc:cxnChg chg="del">
          <ac:chgData name="Xin, Bingru (B)" userId="ff401464-ac55-491f-bfeb-e642a03ac062" providerId="ADAL" clId="{0C6DFC4A-532A-4A4F-8756-A9C0F5ED058F}" dt="2024-07-17T04:47:04.367" v="2804" actId="478"/>
          <ac:cxnSpMkLst>
            <pc:docMk/>
            <pc:sldMk cId="3109059964" sldId="2147471238"/>
            <ac:cxnSpMk id="10" creationId="{D85F65BD-A288-DEA0-196C-410A9D6585A6}"/>
          </ac:cxnSpMkLst>
        </pc:cxnChg>
        <pc:cxnChg chg="del">
          <ac:chgData name="Xin, Bingru (B)" userId="ff401464-ac55-491f-bfeb-e642a03ac062" providerId="ADAL" clId="{0C6DFC4A-532A-4A4F-8756-A9C0F5ED058F}" dt="2024-07-17T04:47:05.578" v="2805" actId="478"/>
          <ac:cxnSpMkLst>
            <pc:docMk/>
            <pc:sldMk cId="3109059964" sldId="2147471238"/>
            <ac:cxnSpMk id="12" creationId="{980BE419-294A-20B7-C448-ECD876BD07BD}"/>
          </ac:cxnSpMkLst>
        </pc:cxnChg>
      </pc:sldChg>
    </pc:docChg>
  </pc:docChgLst>
  <pc:docChgLst>
    <pc:chgData name="Xin, Bingru (B)" userId="ff401464-ac55-491f-bfeb-e642a03ac062" providerId="ADAL" clId="{8C53F418-0879-4DB6-884A-028A31039A60}"/>
    <pc:docChg chg="undo custSel addSld delSld modSld sldOrd">
      <pc:chgData name="Xin, Bingru (B)" userId="ff401464-ac55-491f-bfeb-e642a03ac062" providerId="ADAL" clId="{8C53F418-0879-4DB6-884A-028A31039A60}" dt="2024-08-19T12:35:07.112" v="6415"/>
      <pc:docMkLst>
        <pc:docMk/>
      </pc:docMkLst>
      <pc:sldChg chg="addSp delSp modSp mod modNotesTx">
        <pc:chgData name="Xin, Bingru (B)" userId="ff401464-ac55-491f-bfeb-e642a03ac062" providerId="ADAL" clId="{8C53F418-0879-4DB6-884A-028A31039A60}" dt="2024-08-19T12:30:24.632" v="6379"/>
        <pc:sldMkLst>
          <pc:docMk/>
          <pc:sldMk cId="2489449247" sldId="258"/>
        </pc:sldMkLst>
        <pc:spChg chg="del mod">
          <ac:chgData name="Xin, Bingru (B)" userId="ff401464-ac55-491f-bfeb-e642a03ac062" providerId="ADAL" clId="{8C53F418-0879-4DB6-884A-028A31039A60}" dt="2024-08-19T10:30:13.953" v="6245" actId="478"/>
          <ac:spMkLst>
            <pc:docMk/>
            <pc:sldMk cId="2489449247" sldId="258"/>
            <ac:spMk id="3" creationId="{0B051A78-BB79-8C2D-47C8-11392C5BFF82}"/>
          </ac:spMkLst>
        </pc:spChg>
        <pc:spChg chg="mod">
          <ac:chgData name="Xin, Bingru (B)" userId="ff401464-ac55-491f-bfeb-e642a03ac062" providerId="ADAL" clId="{8C53F418-0879-4DB6-884A-028A31039A60}" dt="2024-08-19T10:30:39.272" v="6253" actId="1076"/>
          <ac:spMkLst>
            <pc:docMk/>
            <pc:sldMk cId="2489449247" sldId="258"/>
            <ac:spMk id="4" creationId="{C356EF24-E1D0-D68B-708C-58FD176B9387}"/>
          </ac:spMkLst>
        </pc:spChg>
        <pc:spChg chg="add del mod">
          <ac:chgData name="Xin, Bingru (B)" userId="ff401464-ac55-491f-bfeb-e642a03ac062" providerId="ADAL" clId="{8C53F418-0879-4DB6-884A-028A31039A60}" dt="2024-08-19T10:30:20.234" v="6249" actId="478"/>
          <ac:spMkLst>
            <pc:docMk/>
            <pc:sldMk cId="2489449247" sldId="258"/>
            <ac:spMk id="9" creationId="{03ECA986-BF22-86B7-FF30-6A15D500AEDC}"/>
          </ac:spMkLst>
        </pc:spChg>
        <pc:spChg chg="add mod">
          <ac:chgData name="Xin, Bingru (B)" userId="ff401464-ac55-491f-bfeb-e642a03ac062" providerId="ADAL" clId="{8C53F418-0879-4DB6-884A-028A31039A60}" dt="2024-08-19T10:30:15.170" v="6247"/>
          <ac:spMkLst>
            <pc:docMk/>
            <pc:sldMk cId="2489449247" sldId="258"/>
            <ac:spMk id="10" creationId="{BF696C4E-B3A9-B0B7-DC2C-E62FB8E953A5}"/>
          </ac:spMkLst>
        </pc:spChg>
        <pc:spChg chg="add mod">
          <ac:chgData name="Xin, Bingru (B)" userId="ff401464-ac55-491f-bfeb-e642a03ac062" providerId="ADAL" clId="{8C53F418-0879-4DB6-884A-028A31039A60}" dt="2024-08-19T10:30:30.865" v="6252" actId="1076"/>
          <ac:spMkLst>
            <pc:docMk/>
            <pc:sldMk cId="2489449247" sldId="258"/>
            <ac:spMk id="11" creationId="{D1530E15-F1C7-38D9-5C38-E408E833F085}"/>
          </ac:spMkLst>
        </pc:spChg>
        <pc:picChg chg="mod">
          <ac:chgData name="Xin, Bingru (B)" userId="ff401464-ac55-491f-bfeb-e642a03ac062" providerId="ADAL" clId="{8C53F418-0879-4DB6-884A-028A31039A60}" dt="2024-08-19T01:50:56.171" v="3257" actId="1076"/>
          <ac:picMkLst>
            <pc:docMk/>
            <pc:sldMk cId="2489449247" sldId="258"/>
            <ac:picMk id="6" creationId="{566B5B08-CBE5-40F2-53DB-1DECDB6A0990}"/>
          </ac:picMkLst>
        </pc:picChg>
        <pc:picChg chg="mod">
          <ac:chgData name="Xin, Bingru (B)" userId="ff401464-ac55-491f-bfeb-e642a03ac062" providerId="ADAL" clId="{8C53F418-0879-4DB6-884A-028A31039A60}" dt="2024-08-15T10:34:53.947" v="1902" actId="1076"/>
          <ac:picMkLst>
            <pc:docMk/>
            <pc:sldMk cId="2489449247" sldId="258"/>
            <ac:picMk id="7" creationId="{1F47553F-797E-1F43-D8D3-FC46359017BF}"/>
          </ac:picMkLst>
        </pc:picChg>
      </pc:sldChg>
      <pc:sldChg chg="del">
        <pc:chgData name="Xin, Bingru (B)" userId="ff401464-ac55-491f-bfeb-e642a03ac062" providerId="ADAL" clId="{8C53F418-0879-4DB6-884A-028A31039A60}" dt="2024-08-14T08:56:26.620" v="896" actId="47"/>
        <pc:sldMkLst>
          <pc:docMk/>
          <pc:sldMk cId="2193985834" sldId="261"/>
        </pc:sldMkLst>
      </pc:sldChg>
      <pc:sldChg chg="del ord">
        <pc:chgData name="Xin, Bingru (B)" userId="ff401464-ac55-491f-bfeb-e642a03ac062" providerId="ADAL" clId="{8C53F418-0879-4DB6-884A-028A31039A60}" dt="2024-08-14T09:10:30.846" v="999" actId="47"/>
        <pc:sldMkLst>
          <pc:docMk/>
          <pc:sldMk cId="1403917849" sldId="262"/>
        </pc:sldMkLst>
      </pc:sldChg>
      <pc:sldChg chg="modSp add del mod">
        <pc:chgData name="Xin, Bingru (B)" userId="ff401464-ac55-491f-bfeb-e642a03ac062" providerId="ADAL" clId="{8C53F418-0879-4DB6-884A-028A31039A60}" dt="2024-08-19T06:11:03.087" v="4274" actId="47"/>
        <pc:sldMkLst>
          <pc:docMk/>
          <pc:sldMk cId="2959387879" sldId="498"/>
        </pc:sldMkLst>
        <pc:spChg chg="mod">
          <ac:chgData name="Xin, Bingru (B)" userId="ff401464-ac55-491f-bfeb-e642a03ac062" providerId="ADAL" clId="{8C53F418-0879-4DB6-884A-028A31039A60}" dt="2024-08-15T10:32:58.704" v="1850" actId="1076"/>
          <ac:spMkLst>
            <pc:docMk/>
            <pc:sldMk cId="2959387879" sldId="498"/>
            <ac:spMk id="7" creationId="{1494E645-E0EB-01E2-C6A3-ECAA5A4F432A}"/>
          </ac:spMkLst>
        </pc:spChg>
        <pc:spChg chg="mod">
          <ac:chgData name="Xin, Bingru (B)" userId="ff401464-ac55-491f-bfeb-e642a03ac062" providerId="ADAL" clId="{8C53F418-0879-4DB6-884A-028A31039A60}" dt="2024-08-15T10:33:31.228" v="1863" actId="1076"/>
          <ac:spMkLst>
            <pc:docMk/>
            <pc:sldMk cId="2959387879" sldId="498"/>
            <ac:spMk id="8" creationId="{55FBCF02-BC6E-DCB9-32DA-6667D306AB9B}"/>
          </ac:spMkLst>
        </pc:spChg>
        <pc:spChg chg="mod">
          <ac:chgData name="Xin, Bingru (B)" userId="ff401464-ac55-491f-bfeb-e642a03ac062" providerId="ADAL" clId="{8C53F418-0879-4DB6-884A-028A31039A60}" dt="2024-08-15T10:33:28.496" v="1862" actId="1076"/>
          <ac:spMkLst>
            <pc:docMk/>
            <pc:sldMk cId="2959387879" sldId="498"/>
            <ac:spMk id="9" creationId="{CE4E825F-286B-5D03-A608-385486E72959}"/>
          </ac:spMkLst>
        </pc:spChg>
        <pc:spChg chg="mod">
          <ac:chgData name="Xin, Bingru (B)" userId="ff401464-ac55-491f-bfeb-e642a03ac062" providerId="ADAL" clId="{8C53F418-0879-4DB6-884A-028A31039A60}" dt="2024-08-15T11:13:23.597" v="1952" actId="1076"/>
          <ac:spMkLst>
            <pc:docMk/>
            <pc:sldMk cId="2959387879" sldId="498"/>
            <ac:spMk id="35" creationId="{52C6F0AC-63F0-67AE-EA2E-662EE13793EC}"/>
          </ac:spMkLst>
        </pc:spChg>
        <pc:spChg chg="mod">
          <ac:chgData name="Xin, Bingru (B)" userId="ff401464-ac55-491f-bfeb-e642a03ac062" providerId="ADAL" clId="{8C53F418-0879-4DB6-884A-028A31039A60}" dt="2024-08-15T10:39:38.427" v="1935" actId="1076"/>
          <ac:spMkLst>
            <pc:docMk/>
            <pc:sldMk cId="2959387879" sldId="498"/>
            <ac:spMk id="36" creationId="{D549C31C-FA2E-B4E5-4832-3BCF3BE525A6}"/>
          </ac:spMkLst>
        </pc:spChg>
        <pc:spChg chg="mod">
          <ac:chgData name="Xin, Bingru (B)" userId="ff401464-ac55-491f-bfeb-e642a03ac062" providerId="ADAL" clId="{8C53F418-0879-4DB6-884A-028A31039A60}" dt="2024-08-15T11:12:32.436" v="1949" actId="1076"/>
          <ac:spMkLst>
            <pc:docMk/>
            <pc:sldMk cId="2959387879" sldId="498"/>
            <ac:spMk id="62" creationId="{73551B4E-4085-BA73-B00F-83F7C2782D32}"/>
          </ac:spMkLst>
        </pc:spChg>
        <pc:spChg chg="mod">
          <ac:chgData name="Xin, Bingru (B)" userId="ff401464-ac55-491f-bfeb-e642a03ac062" providerId="ADAL" clId="{8C53F418-0879-4DB6-884A-028A31039A60}" dt="2024-08-15T10:33:09.302" v="1853" actId="1076"/>
          <ac:spMkLst>
            <pc:docMk/>
            <pc:sldMk cId="2959387879" sldId="498"/>
            <ac:spMk id="71" creationId="{73D0B9FE-6E7C-3D4E-CB8D-74F17353446D}"/>
          </ac:spMkLst>
        </pc:spChg>
        <pc:spChg chg="mod">
          <ac:chgData name="Xin, Bingru (B)" userId="ff401464-ac55-491f-bfeb-e642a03ac062" providerId="ADAL" clId="{8C53F418-0879-4DB6-884A-028A31039A60}" dt="2024-08-15T10:33:04.035" v="1851" actId="1076"/>
          <ac:spMkLst>
            <pc:docMk/>
            <pc:sldMk cId="2959387879" sldId="498"/>
            <ac:spMk id="73" creationId="{08B6873D-666A-8AAC-5AD8-B9B068A8B0FF}"/>
          </ac:spMkLst>
        </pc:spChg>
        <pc:picChg chg="mod">
          <ac:chgData name="Xin, Bingru (B)" userId="ff401464-ac55-491f-bfeb-e642a03ac062" providerId="ADAL" clId="{8C53F418-0879-4DB6-884A-028A31039A60}" dt="2024-08-15T10:32:54.546" v="1848" actId="1076"/>
          <ac:picMkLst>
            <pc:docMk/>
            <pc:sldMk cId="2959387879" sldId="498"/>
            <ac:picMk id="64" creationId="{86EF662A-9093-09FE-786A-6BB5F5D39A2C}"/>
          </ac:picMkLst>
        </pc:picChg>
        <pc:picChg chg="mod">
          <ac:chgData name="Xin, Bingru (B)" userId="ff401464-ac55-491f-bfeb-e642a03ac062" providerId="ADAL" clId="{8C53F418-0879-4DB6-884A-028A31039A60}" dt="2024-08-15T10:33:33.040" v="1864" actId="1076"/>
          <ac:picMkLst>
            <pc:docMk/>
            <pc:sldMk cId="2959387879" sldId="498"/>
            <ac:picMk id="68" creationId="{480EFFB6-7A9B-5806-A300-69AA29F22248}"/>
          </ac:picMkLst>
        </pc:picChg>
        <pc:picChg chg="mod">
          <ac:chgData name="Xin, Bingru (B)" userId="ff401464-ac55-491f-bfeb-e642a03ac062" providerId="ADAL" clId="{8C53F418-0879-4DB6-884A-028A31039A60}" dt="2024-08-15T10:33:18.841" v="1859" actId="1076"/>
          <ac:picMkLst>
            <pc:docMk/>
            <pc:sldMk cId="2959387879" sldId="498"/>
            <ac:picMk id="69" creationId="{1284C074-565A-57A6-9981-151C20EF6716}"/>
          </ac:picMkLst>
        </pc:picChg>
        <pc:picChg chg="mod">
          <ac:chgData name="Xin, Bingru (B)" userId="ff401464-ac55-491f-bfeb-e642a03ac062" providerId="ADAL" clId="{8C53F418-0879-4DB6-884A-028A31039A60}" dt="2024-08-15T10:33:11.278" v="1854" actId="1076"/>
          <ac:picMkLst>
            <pc:docMk/>
            <pc:sldMk cId="2959387879" sldId="498"/>
            <ac:picMk id="70" creationId="{28390C19-DC11-CD6E-0313-46582B125A53}"/>
          </ac:picMkLst>
        </pc:picChg>
        <pc:picChg chg="mod">
          <ac:chgData name="Xin, Bingru (B)" userId="ff401464-ac55-491f-bfeb-e642a03ac062" providerId="ADAL" clId="{8C53F418-0879-4DB6-884A-028A31039A60}" dt="2024-08-15T10:39:42.533" v="1938" actId="1076"/>
          <ac:picMkLst>
            <pc:docMk/>
            <pc:sldMk cId="2959387879" sldId="498"/>
            <ac:picMk id="77" creationId="{3D09C374-C2CE-EBA7-D4EC-04B15EE5F53A}"/>
          </ac:picMkLst>
        </pc:picChg>
        <pc:picChg chg="mod">
          <ac:chgData name="Xin, Bingru (B)" userId="ff401464-ac55-491f-bfeb-e642a03ac062" providerId="ADAL" clId="{8C53F418-0879-4DB6-884A-028A31039A60}" dt="2024-08-15T10:39:44.154" v="1939" actId="1076"/>
          <ac:picMkLst>
            <pc:docMk/>
            <pc:sldMk cId="2959387879" sldId="498"/>
            <ac:picMk id="80" creationId="{C93DCCC5-2290-19D2-30E6-E125625852AC}"/>
          </ac:picMkLst>
        </pc:picChg>
      </pc:sldChg>
      <pc:sldChg chg="add del">
        <pc:chgData name="Xin, Bingru (B)" userId="ff401464-ac55-491f-bfeb-e642a03ac062" providerId="ADAL" clId="{8C53F418-0879-4DB6-884A-028A31039A60}" dt="2024-08-19T06:14:02.488" v="4315" actId="47"/>
        <pc:sldMkLst>
          <pc:docMk/>
          <pc:sldMk cId="1462809743" sldId="2146846650"/>
        </pc:sldMkLst>
      </pc:sldChg>
      <pc:sldChg chg="addSp modSp add del mod">
        <pc:chgData name="Xin, Bingru (B)" userId="ff401464-ac55-491f-bfeb-e642a03ac062" providerId="ADAL" clId="{8C53F418-0879-4DB6-884A-028A31039A60}" dt="2024-08-15T10:29:28.506" v="1818" actId="47"/>
        <pc:sldMkLst>
          <pc:docMk/>
          <pc:sldMk cId="2040111304" sldId="2147470261"/>
        </pc:sldMkLst>
        <pc:spChg chg="add mod">
          <ac:chgData name="Xin, Bingru (B)" userId="ff401464-ac55-491f-bfeb-e642a03ac062" providerId="ADAL" clId="{8C53F418-0879-4DB6-884A-028A31039A60}" dt="2024-08-15T09:56:30.100" v="1621"/>
          <ac:spMkLst>
            <pc:docMk/>
            <pc:sldMk cId="2040111304" sldId="2147470261"/>
            <ac:spMk id="2" creationId="{5A840D73-6285-1F0B-30D1-1D4A8EBCBADF}"/>
          </ac:spMkLst>
        </pc:spChg>
        <pc:spChg chg="mod">
          <ac:chgData name="Xin, Bingru (B)" userId="ff401464-ac55-491f-bfeb-e642a03ac062" providerId="ADAL" clId="{8C53F418-0879-4DB6-884A-028A31039A60}" dt="2024-08-14T10:43:33.543" v="1078" actId="1076"/>
          <ac:spMkLst>
            <pc:docMk/>
            <pc:sldMk cId="2040111304" sldId="2147470261"/>
            <ac:spMk id="78" creationId="{58A815D2-084B-39DA-897E-FA0BB080C85D}"/>
          </ac:spMkLst>
        </pc:spChg>
        <pc:spChg chg="mod">
          <ac:chgData name="Xin, Bingru (B)" userId="ff401464-ac55-491f-bfeb-e642a03ac062" providerId="ADAL" clId="{8C53F418-0879-4DB6-884A-028A31039A60}" dt="2024-08-14T10:43:35.816" v="1079" actId="1076"/>
          <ac:spMkLst>
            <pc:docMk/>
            <pc:sldMk cId="2040111304" sldId="2147470261"/>
            <ac:spMk id="79" creationId="{57C8152E-2AAD-3E96-C4F6-751B89A6A4B8}"/>
          </ac:spMkLst>
        </pc:spChg>
      </pc:sldChg>
      <pc:sldChg chg="delSp add del mod">
        <pc:chgData name="Xin, Bingru (B)" userId="ff401464-ac55-491f-bfeb-e642a03ac062" providerId="ADAL" clId="{8C53F418-0879-4DB6-884A-028A31039A60}" dt="2024-08-15T10:29:32.366" v="1819" actId="47"/>
        <pc:sldMkLst>
          <pc:docMk/>
          <pc:sldMk cId="3031195643" sldId="2147470262"/>
        </pc:sldMkLst>
        <pc:spChg chg="del">
          <ac:chgData name="Xin, Bingru (B)" userId="ff401464-ac55-491f-bfeb-e642a03ac062" providerId="ADAL" clId="{8C53F418-0879-4DB6-884A-028A31039A60}" dt="2024-08-15T09:52:17.290" v="1620" actId="478"/>
          <ac:spMkLst>
            <pc:docMk/>
            <pc:sldMk cId="3031195643" sldId="2147470262"/>
            <ac:spMk id="6" creationId="{F11A928B-B1D7-4B06-B1B8-44C7BDFC1027}"/>
          </ac:spMkLst>
        </pc:spChg>
      </pc:sldChg>
      <pc:sldChg chg="addSp delSp modSp mod modNotesTx">
        <pc:chgData name="Xin, Bingru (B)" userId="ff401464-ac55-491f-bfeb-e642a03ac062" providerId="ADAL" clId="{8C53F418-0879-4DB6-884A-028A31039A60}" dt="2024-08-19T12:33:50.921" v="6403"/>
        <pc:sldMkLst>
          <pc:docMk/>
          <pc:sldMk cId="2152342497" sldId="2147471227"/>
        </pc:sldMkLst>
        <pc:spChg chg="mod">
          <ac:chgData name="Xin, Bingru (B)" userId="ff401464-ac55-491f-bfeb-e642a03ac062" providerId="ADAL" clId="{8C53F418-0879-4DB6-884A-028A31039A60}" dt="2024-08-19T06:38:59.039" v="4713" actId="113"/>
          <ac:spMkLst>
            <pc:docMk/>
            <pc:sldMk cId="2152342497" sldId="2147471227"/>
            <ac:spMk id="4" creationId="{2891F35C-E0C6-9107-CEAB-41693E098CC4}"/>
          </ac:spMkLst>
        </pc:spChg>
        <pc:spChg chg="add mod">
          <ac:chgData name="Xin, Bingru (B)" userId="ff401464-ac55-491f-bfeb-e642a03ac062" providerId="ADAL" clId="{8C53F418-0879-4DB6-884A-028A31039A60}" dt="2024-08-19T08:18:48.930" v="5686" actId="20577"/>
          <ac:spMkLst>
            <pc:docMk/>
            <pc:sldMk cId="2152342497" sldId="2147471227"/>
            <ac:spMk id="5" creationId="{693F7F9A-083B-F179-6A8D-167C58DE60F7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5" creationId="{D371218B-E5A7-2ADD-5551-7118FA03344F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6" creationId="{6446DF24-73F1-24BF-EDD1-83954989CA08}"/>
          </ac:spMkLst>
        </pc:spChg>
        <pc:spChg chg="add mod">
          <ac:chgData name="Xin, Bingru (B)" userId="ff401464-ac55-491f-bfeb-e642a03ac062" providerId="ADAL" clId="{8C53F418-0879-4DB6-884A-028A31039A60}" dt="2024-08-19T08:18:58.887" v="5698" actId="20577"/>
          <ac:spMkLst>
            <pc:docMk/>
            <pc:sldMk cId="2152342497" sldId="2147471227"/>
            <ac:spMk id="6" creationId="{8134B2D0-29EF-C1B9-4C0E-E7D353C7B888}"/>
          </ac:spMkLst>
        </pc:spChg>
        <pc:spChg chg="add del">
          <ac:chgData name="Xin, Bingru (B)" userId="ff401464-ac55-491f-bfeb-e642a03ac062" providerId="ADAL" clId="{8C53F418-0879-4DB6-884A-028A31039A60}" dt="2024-08-19T02:33:28.552" v="3342" actId="11529"/>
          <ac:spMkLst>
            <pc:docMk/>
            <pc:sldMk cId="2152342497" sldId="2147471227"/>
            <ac:spMk id="13" creationId="{BC88D22B-A1A8-612D-900D-5C7FB4DC3C98}"/>
          </ac:spMkLst>
        </pc:spChg>
        <pc:spChg chg="add mod">
          <ac:chgData name="Xin, Bingru (B)" userId="ff401464-ac55-491f-bfeb-e642a03ac062" providerId="ADAL" clId="{8C53F418-0879-4DB6-884A-028A31039A60}" dt="2024-08-19T02:34:37.081" v="3353" actId="164"/>
          <ac:spMkLst>
            <pc:docMk/>
            <pc:sldMk cId="2152342497" sldId="2147471227"/>
            <ac:spMk id="14" creationId="{1ED0820C-9D4D-5702-64C6-55B686118D24}"/>
          </ac:spMkLst>
        </pc:spChg>
        <pc:spChg chg="add mod">
          <ac:chgData name="Xin, Bingru (B)" userId="ff401464-ac55-491f-bfeb-e642a03ac062" providerId="ADAL" clId="{8C53F418-0879-4DB6-884A-028A31039A60}" dt="2024-08-19T02:43:50.462" v="3515" actId="164"/>
          <ac:spMkLst>
            <pc:docMk/>
            <pc:sldMk cId="2152342497" sldId="2147471227"/>
            <ac:spMk id="27" creationId="{9542FA62-95F9-B34B-FC8F-81E5D11B065C}"/>
          </ac:spMkLst>
        </pc:spChg>
        <pc:spChg chg="add del mod">
          <ac:chgData name="Xin, Bingru (B)" userId="ff401464-ac55-491f-bfeb-e642a03ac062" providerId="ADAL" clId="{8C53F418-0879-4DB6-884A-028A31039A60}" dt="2024-08-19T02:43:45.166" v="3514" actId="478"/>
          <ac:spMkLst>
            <pc:docMk/>
            <pc:sldMk cId="2152342497" sldId="2147471227"/>
            <ac:spMk id="28" creationId="{70CF1DE1-CC10-FFAD-444B-F2807A0FD795}"/>
          </ac:spMkLst>
        </pc:spChg>
        <pc:spChg chg="add mod">
          <ac:chgData name="Xin, Bingru (B)" userId="ff401464-ac55-491f-bfeb-e642a03ac062" providerId="ADAL" clId="{8C53F418-0879-4DB6-884A-028A31039A60}" dt="2024-08-19T02:54:24.016" v="3559" actId="164"/>
          <ac:spMkLst>
            <pc:docMk/>
            <pc:sldMk cId="2152342497" sldId="2147471227"/>
            <ac:spMk id="34" creationId="{3A9C4A30-4CE0-2DD3-AE34-3B011F27E9FF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36" creationId="{CD5A691B-9E5D-9D0C-6292-CB228DC0F0E3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37" creationId="{29E0EBDE-A392-19FB-9AF1-8574C302A1D6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40" creationId="{A9E29E6E-905E-57F4-6052-3CE5FBBD7DB6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41" creationId="{F5F448EB-A8DF-E528-BDB3-C2646ACD1663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42" creationId="{40512CBF-B026-A65D-1413-B0778CDAAE07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43" creationId="{396F2BFD-19B8-CE44-EAD4-DE1AA5439A4A}"/>
          </ac:spMkLst>
        </pc:spChg>
        <pc:spChg chg="add mod">
          <ac:chgData name="Xin, Bingru (B)" userId="ff401464-ac55-491f-bfeb-e642a03ac062" providerId="ADAL" clId="{8C53F418-0879-4DB6-884A-028A31039A60}" dt="2024-08-19T05:27:43.574" v="3705" actId="1076"/>
          <ac:spMkLst>
            <pc:docMk/>
            <pc:sldMk cId="2152342497" sldId="2147471227"/>
            <ac:spMk id="43" creationId="{BF14F79A-0370-AAE0-B1CE-8C9964C143B6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44" creationId="{5AEF6D3F-05CF-51C1-3CF4-2F1ABE4E6125}"/>
          </ac:spMkLst>
        </pc:spChg>
        <pc:spChg chg="add mod">
          <ac:chgData name="Xin, Bingru (B)" userId="ff401464-ac55-491f-bfeb-e642a03ac062" providerId="ADAL" clId="{8C53F418-0879-4DB6-884A-028A31039A60}" dt="2024-08-19T05:27:43.574" v="3705" actId="1076"/>
          <ac:spMkLst>
            <pc:docMk/>
            <pc:sldMk cId="2152342497" sldId="2147471227"/>
            <ac:spMk id="45" creationId="{C44F657F-D682-F121-1A96-F637EAE044C3}"/>
          </ac:spMkLst>
        </pc:spChg>
        <pc:spChg chg="del">
          <ac:chgData name="Xin, Bingru (B)" userId="ff401464-ac55-491f-bfeb-e642a03ac062" providerId="ADAL" clId="{8C53F418-0879-4DB6-884A-028A31039A60}" dt="2024-08-14T12:09:41.887" v="1265" actId="478"/>
          <ac:spMkLst>
            <pc:docMk/>
            <pc:sldMk cId="2152342497" sldId="2147471227"/>
            <ac:spMk id="45" creationId="{E0165441-0D68-E97F-D97C-D0A05E61C5FE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46" creationId="{453AF44F-DBF2-8FBF-A5E0-92EFB7048485}"/>
          </ac:spMkLst>
        </pc:spChg>
        <pc:spChg chg="add mod">
          <ac:chgData name="Xin, Bingru (B)" userId="ff401464-ac55-491f-bfeb-e642a03ac062" providerId="ADAL" clId="{8C53F418-0879-4DB6-884A-028A31039A60}" dt="2024-08-19T05:27:43.574" v="3705" actId="1076"/>
          <ac:spMkLst>
            <pc:docMk/>
            <pc:sldMk cId="2152342497" sldId="2147471227"/>
            <ac:spMk id="47" creationId="{264ADDFF-5816-2EE7-72FE-FC440C1134BC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48" creationId="{95528852-5292-A97D-851B-B8143FA067BB}"/>
          </ac:spMkLst>
        </pc:spChg>
        <pc:spChg chg="add mod">
          <ac:chgData name="Xin, Bingru (B)" userId="ff401464-ac55-491f-bfeb-e642a03ac062" providerId="ADAL" clId="{8C53F418-0879-4DB6-884A-028A31039A60}" dt="2024-08-19T05:27:43.574" v="3705" actId="1076"/>
          <ac:spMkLst>
            <pc:docMk/>
            <pc:sldMk cId="2152342497" sldId="2147471227"/>
            <ac:spMk id="49" creationId="{45A7B246-F0FA-3D3F-A6E0-8834867D35E4}"/>
          </ac:spMkLst>
        </pc:spChg>
        <pc:spChg chg="mod">
          <ac:chgData name="Xin, Bingru (B)" userId="ff401464-ac55-491f-bfeb-e642a03ac062" providerId="ADAL" clId="{8C53F418-0879-4DB6-884A-028A31039A60}" dt="2024-08-14T12:09:48.829" v="1266" actId="1076"/>
          <ac:spMkLst>
            <pc:docMk/>
            <pc:sldMk cId="2152342497" sldId="2147471227"/>
            <ac:spMk id="49" creationId="{D2F5ECC0-0459-9E3F-F98D-BBBC0331BF90}"/>
          </ac:spMkLst>
        </pc:spChg>
        <pc:spChg chg="mod">
          <ac:chgData name="Xin, Bingru (B)" userId="ff401464-ac55-491f-bfeb-e642a03ac062" providerId="ADAL" clId="{8C53F418-0879-4DB6-884A-028A31039A60}" dt="2024-08-19T08:18:32.145" v="5667" actId="1076"/>
          <ac:spMkLst>
            <pc:docMk/>
            <pc:sldMk cId="2152342497" sldId="2147471227"/>
            <ac:spMk id="51" creationId="{5CD4CBDF-5429-27C5-47EC-8140D2C88A3F}"/>
          </ac:spMkLst>
        </pc:spChg>
        <pc:spChg chg="mod topLvl">
          <ac:chgData name="Xin, Bingru (B)" userId="ff401464-ac55-491f-bfeb-e642a03ac062" providerId="ADAL" clId="{8C53F418-0879-4DB6-884A-028A31039A60}" dt="2024-08-19T08:19:05.221" v="5700" actId="1076"/>
          <ac:spMkLst>
            <pc:docMk/>
            <pc:sldMk cId="2152342497" sldId="2147471227"/>
            <ac:spMk id="56" creationId="{14B8B5A0-CFC7-5E76-1E66-6F711F6C93EC}"/>
          </ac:spMkLst>
        </pc:spChg>
        <pc:spChg chg="add mod">
          <ac:chgData name="Xin, Bingru (B)" userId="ff401464-ac55-491f-bfeb-e642a03ac062" providerId="ADAL" clId="{8C53F418-0879-4DB6-884A-028A31039A60}" dt="2024-08-19T05:27:43.574" v="3705" actId="1076"/>
          <ac:spMkLst>
            <pc:docMk/>
            <pc:sldMk cId="2152342497" sldId="2147471227"/>
            <ac:spMk id="57" creationId="{727EAE32-24B2-893D-C118-0E73DC61A924}"/>
          </ac:spMkLst>
        </pc:spChg>
        <pc:spChg chg="mod">
          <ac:chgData name="Xin, Bingru (B)" userId="ff401464-ac55-491f-bfeb-e642a03ac062" providerId="ADAL" clId="{8C53F418-0879-4DB6-884A-028A31039A60}" dt="2024-08-14T12:12:13.903" v="1293" actId="20577"/>
          <ac:spMkLst>
            <pc:docMk/>
            <pc:sldMk cId="2152342497" sldId="2147471227"/>
            <ac:spMk id="58" creationId="{37856168-F826-2813-9205-A8B699390F38}"/>
          </ac:spMkLst>
        </pc:spChg>
        <pc:spChg chg="add mod">
          <ac:chgData name="Xin, Bingru (B)" userId="ff401464-ac55-491f-bfeb-e642a03ac062" providerId="ADAL" clId="{8C53F418-0879-4DB6-884A-028A31039A60}" dt="2024-08-19T05:27:55.762" v="3711" actId="14100"/>
          <ac:spMkLst>
            <pc:docMk/>
            <pc:sldMk cId="2152342497" sldId="2147471227"/>
            <ac:spMk id="58" creationId="{662A5A40-AFB2-F053-1EAE-ACE5B9843297}"/>
          </ac:spMkLst>
        </pc:spChg>
        <pc:spChg chg="add mod">
          <ac:chgData name="Xin, Bingru (B)" userId="ff401464-ac55-491f-bfeb-e642a03ac062" providerId="ADAL" clId="{8C53F418-0879-4DB6-884A-028A31039A60}" dt="2024-08-19T05:27:43.574" v="3705" actId="1076"/>
          <ac:spMkLst>
            <pc:docMk/>
            <pc:sldMk cId="2152342497" sldId="2147471227"/>
            <ac:spMk id="63" creationId="{CB309DC8-6DB7-F1D6-7057-052396F5043F}"/>
          </ac:spMkLst>
        </pc:spChg>
        <pc:grpChg chg="add del mod">
          <ac:chgData name="Xin, Bingru (B)" userId="ff401464-ac55-491f-bfeb-e642a03ac062" providerId="ADAL" clId="{8C53F418-0879-4DB6-884A-028A31039A60}" dt="2024-08-19T07:01:49.985" v="4984" actId="21"/>
          <ac:grpSpMkLst>
            <pc:docMk/>
            <pc:sldMk cId="2152342497" sldId="2147471227"/>
            <ac:grpSpMk id="15" creationId="{3F7190DF-4871-0F9E-4C77-D6D29BEBC15D}"/>
          </ac:grpSpMkLst>
        </pc:grpChg>
        <pc:grpChg chg="add mod">
          <ac:chgData name="Xin, Bingru (B)" userId="ff401464-ac55-491f-bfeb-e642a03ac062" providerId="ADAL" clId="{8C53F418-0879-4DB6-884A-028A31039A60}" dt="2024-08-19T03:14:29.600" v="3634" actId="1076"/>
          <ac:grpSpMkLst>
            <pc:docMk/>
            <pc:sldMk cId="2152342497" sldId="2147471227"/>
            <ac:grpSpMk id="29" creationId="{223E7D81-762C-6DA4-321D-07A4B29684F8}"/>
          </ac:grpSpMkLst>
        </pc:grpChg>
        <pc:grpChg chg="add mod">
          <ac:chgData name="Xin, Bingru (B)" userId="ff401464-ac55-491f-bfeb-e642a03ac062" providerId="ADAL" clId="{8C53F418-0879-4DB6-884A-028A31039A60}" dt="2024-08-19T03:14:29.600" v="3634" actId="1076"/>
          <ac:grpSpMkLst>
            <pc:docMk/>
            <pc:sldMk cId="2152342497" sldId="2147471227"/>
            <ac:grpSpMk id="35" creationId="{5CBB8D55-0BD8-2794-BEF2-D6C5CC34A360}"/>
          </ac:grpSpMkLst>
        </pc:grpChg>
        <pc:grpChg chg="del mod">
          <ac:chgData name="Xin, Bingru (B)" userId="ff401464-ac55-491f-bfeb-e642a03ac062" providerId="ADAL" clId="{8C53F418-0879-4DB6-884A-028A31039A60}" dt="2024-08-19T02:01:30.265" v="3273" actId="165"/>
          <ac:grpSpMkLst>
            <pc:docMk/>
            <pc:sldMk cId="2152342497" sldId="2147471227"/>
            <ac:grpSpMk id="52" creationId="{CB41B2FD-8AAA-E619-A786-A008C5745931}"/>
          </ac:grpSpMkLst>
        </pc:grpChg>
        <pc:grpChg chg="mod">
          <ac:chgData name="Xin, Bingru (B)" userId="ff401464-ac55-491f-bfeb-e642a03ac062" providerId="ADAL" clId="{8C53F418-0879-4DB6-884A-028A31039A60}" dt="2024-08-19T03:05:05.963" v="3603" actId="1076"/>
          <ac:grpSpMkLst>
            <pc:docMk/>
            <pc:sldMk cId="2152342497" sldId="2147471227"/>
            <ac:grpSpMk id="59" creationId="{0508E7E3-DC6B-D15E-9ED3-ED666B5E4897}"/>
          </ac:grpSpMkLst>
        </pc:grpChg>
        <pc:picChg chg="add mod">
          <ac:chgData name="Xin, Bingru (B)" userId="ff401464-ac55-491f-bfeb-e642a03ac062" providerId="ADAL" clId="{8C53F418-0879-4DB6-884A-028A31039A60}" dt="2024-08-19T02:34:37.081" v="3353" actId="164"/>
          <ac:picMkLst>
            <pc:docMk/>
            <pc:sldMk cId="2152342497" sldId="2147471227"/>
            <ac:picMk id="6" creationId="{B8F4EBF6-19C3-A31D-3309-F92AFBCEDDA1}"/>
          </ac:picMkLst>
        </pc:picChg>
        <pc:picChg chg="del">
          <ac:chgData name="Xin, Bingru (B)" userId="ff401464-ac55-491f-bfeb-e642a03ac062" providerId="ADAL" clId="{8C53F418-0879-4DB6-884A-028A31039A60}" dt="2024-08-19T02:31:26.093" v="3330" actId="21"/>
          <ac:picMkLst>
            <pc:docMk/>
            <pc:sldMk cId="2152342497" sldId="2147471227"/>
            <ac:picMk id="7" creationId="{D2292409-A2A8-AFD0-D178-A37ED09C8C1D}"/>
          </ac:picMkLst>
        </pc:picChg>
        <pc:picChg chg="mod">
          <ac:chgData name="Xin, Bingru (B)" userId="ff401464-ac55-491f-bfeb-e642a03ac062" providerId="ADAL" clId="{8C53F418-0879-4DB6-884A-028A31039A60}" dt="2024-08-14T12:09:48.829" v="1266" actId="1076"/>
          <ac:picMkLst>
            <pc:docMk/>
            <pc:sldMk cId="2152342497" sldId="2147471227"/>
            <ac:picMk id="8" creationId="{A925C3A9-CC64-6C7F-474C-F0F405D21B32}"/>
          </ac:picMkLst>
        </pc:picChg>
        <pc:picChg chg="add del mod">
          <ac:chgData name="Xin, Bingru (B)" userId="ff401464-ac55-491f-bfeb-e642a03ac062" providerId="ADAL" clId="{8C53F418-0879-4DB6-884A-028A31039A60}" dt="2024-08-19T02:40:46.117" v="3392" actId="478"/>
          <ac:picMkLst>
            <pc:docMk/>
            <pc:sldMk cId="2152342497" sldId="2147471227"/>
            <ac:picMk id="9" creationId="{57CB6670-29A6-3F8D-EDBD-94047C3AA7A1}"/>
          </ac:picMkLst>
        </pc:picChg>
        <pc:picChg chg="mod">
          <ac:chgData name="Xin, Bingru (B)" userId="ff401464-ac55-491f-bfeb-e642a03ac062" providerId="ADAL" clId="{8C53F418-0879-4DB6-884A-028A31039A60}" dt="2024-08-14T12:09:48.829" v="1266" actId="1076"/>
          <ac:picMkLst>
            <pc:docMk/>
            <pc:sldMk cId="2152342497" sldId="2147471227"/>
            <ac:picMk id="10" creationId="{0AAD9F07-1009-79AF-E5DE-0F5C633DA642}"/>
          </ac:picMkLst>
        </pc:picChg>
        <pc:picChg chg="mod">
          <ac:chgData name="Xin, Bingru (B)" userId="ff401464-ac55-491f-bfeb-e642a03ac062" providerId="ADAL" clId="{8C53F418-0879-4DB6-884A-028A31039A60}" dt="2024-08-14T12:09:48.829" v="1266" actId="1076"/>
          <ac:picMkLst>
            <pc:docMk/>
            <pc:sldMk cId="2152342497" sldId="2147471227"/>
            <ac:picMk id="14" creationId="{A61D7F48-8A66-2BD6-406B-D742E93D86E1}"/>
          </ac:picMkLst>
        </pc:picChg>
        <pc:picChg chg="mod">
          <ac:chgData name="Xin, Bingru (B)" userId="ff401464-ac55-491f-bfeb-e642a03ac062" providerId="ADAL" clId="{8C53F418-0879-4DB6-884A-028A31039A60}" dt="2024-08-14T12:09:48.829" v="1266" actId="1076"/>
          <ac:picMkLst>
            <pc:docMk/>
            <pc:sldMk cId="2152342497" sldId="2147471227"/>
            <ac:picMk id="19" creationId="{C08E1D0E-100F-5B57-5E61-73BD7B02DD39}"/>
          </ac:picMkLst>
        </pc:picChg>
        <pc:picChg chg="add del mod">
          <ac:chgData name="Xin, Bingru (B)" userId="ff401464-ac55-491f-bfeb-e642a03ac062" providerId="ADAL" clId="{8C53F418-0879-4DB6-884A-028A31039A60}" dt="2024-08-19T07:01:57.045" v="4987" actId="478"/>
          <ac:picMkLst>
            <pc:docMk/>
            <pc:sldMk cId="2152342497" sldId="2147471227"/>
            <ac:picMk id="24" creationId="{61166C36-8BE6-F7F8-DFA5-A93BDB036128}"/>
          </ac:picMkLst>
        </pc:picChg>
        <pc:picChg chg="add del mod">
          <ac:chgData name="Xin, Bingru (B)" userId="ff401464-ac55-491f-bfeb-e642a03ac062" providerId="ADAL" clId="{8C53F418-0879-4DB6-884A-028A31039A60}" dt="2024-08-19T07:01:57.045" v="4987" actId="478"/>
          <ac:picMkLst>
            <pc:docMk/>
            <pc:sldMk cId="2152342497" sldId="2147471227"/>
            <ac:picMk id="26" creationId="{F0C462F6-6A89-C756-9484-6BC520555711}"/>
          </ac:picMkLst>
        </pc:picChg>
        <pc:picChg chg="mod">
          <ac:chgData name="Xin, Bingru (B)" userId="ff401464-ac55-491f-bfeb-e642a03ac062" providerId="ADAL" clId="{8C53F418-0879-4DB6-884A-028A31039A60}" dt="2024-08-14T12:09:48.829" v="1266" actId="1076"/>
          <ac:picMkLst>
            <pc:docMk/>
            <pc:sldMk cId="2152342497" sldId="2147471227"/>
            <ac:picMk id="31" creationId="{3288A5AD-A351-AEC3-16CC-CE063A82BBE7}"/>
          </ac:picMkLst>
        </pc:picChg>
        <pc:picChg chg="add del mod">
          <ac:chgData name="Xin, Bingru (B)" userId="ff401464-ac55-491f-bfeb-e642a03ac062" providerId="ADAL" clId="{8C53F418-0879-4DB6-884A-028A31039A60}" dt="2024-08-19T05:26:02.170" v="3673" actId="478"/>
          <ac:picMkLst>
            <pc:docMk/>
            <pc:sldMk cId="2152342497" sldId="2147471227"/>
            <ac:picMk id="31" creationId="{7F6EB563-E1BA-EC44-3276-4B0FA32DF1F0}"/>
          </ac:picMkLst>
        </pc:picChg>
        <pc:picChg chg="add mod">
          <ac:chgData name="Xin, Bingru (B)" userId="ff401464-ac55-491f-bfeb-e642a03ac062" providerId="ADAL" clId="{8C53F418-0879-4DB6-884A-028A31039A60}" dt="2024-08-19T02:54:24.016" v="3559" actId="164"/>
          <ac:picMkLst>
            <pc:docMk/>
            <pc:sldMk cId="2152342497" sldId="2147471227"/>
            <ac:picMk id="33" creationId="{96640450-3DBE-F8C6-D6B1-53F5E9A1BED3}"/>
          </ac:picMkLst>
        </pc:picChg>
        <pc:picChg chg="mod">
          <ac:chgData name="Xin, Bingru (B)" userId="ff401464-ac55-491f-bfeb-e642a03ac062" providerId="ADAL" clId="{8C53F418-0879-4DB6-884A-028A31039A60}" dt="2024-08-14T12:09:48.829" v="1266" actId="1076"/>
          <ac:picMkLst>
            <pc:docMk/>
            <pc:sldMk cId="2152342497" sldId="2147471227"/>
            <ac:picMk id="35" creationId="{B25CD43C-F92B-3D7C-5A9A-F28683DF54C5}"/>
          </ac:picMkLst>
        </pc:picChg>
        <pc:picChg chg="mod">
          <ac:chgData name="Xin, Bingru (B)" userId="ff401464-ac55-491f-bfeb-e642a03ac062" providerId="ADAL" clId="{8C53F418-0879-4DB6-884A-028A31039A60}" dt="2024-08-19T02:51:28.415" v="3544" actId="14100"/>
          <ac:picMkLst>
            <pc:docMk/>
            <pc:sldMk cId="2152342497" sldId="2147471227"/>
            <ac:picMk id="50" creationId="{8D9A5A1D-77C3-5D60-6299-EEB9FEA34DF1}"/>
          </ac:picMkLst>
        </pc:picChg>
        <pc:picChg chg="mod">
          <ac:chgData name="Xin, Bingru (B)" userId="ff401464-ac55-491f-bfeb-e642a03ac062" providerId="ADAL" clId="{8C53F418-0879-4DB6-884A-028A31039A60}" dt="2024-08-14T12:09:48.829" v="1266" actId="1076"/>
          <ac:picMkLst>
            <pc:docMk/>
            <pc:sldMk cId="2152342497" sldId="2147471227"/>
            <ac:picMk id="53" creationId="{40A9F734-14CE-EC79-97E6-219D254FD5D0}"/>
          </ac:picMkLst>
        </pc:picChg>
        <pc:picChg chg="mod topLvl">
          <ac:chgData name="Xin, Bingru (B)" userId="ff401464-ac55-491f-bfeb-e642a03ac062" providerId="ADAL" clId="{8C53F418-0879-4DB6-884A-028A31039A60}" dt="2024-08-19T02:43:50.462" v="3515" actId="164"/>
          <ac:picMkLst>
            <pc:docMk/>
            <pc:sldMk cId="2152342497" sldId="2147471227"/>
            <ac:picMk id="54" creationId="{9DF0AFAC-837E-15FB-A46B-1EBE8F1FBD2C}"/>
          </ac:picMkLst>
        </pc:picChg>
        <pc:picChg chg="mod">
          <ac:chgData name="Xin, Bingru (B)" userId="ff401464-ac55-491f-bfeb-e642a03ac062" providerId="ADAL" clId="{8C53F418-0879-4DB6-884A-028A31039A60}" dt="2024-08-14T12:09:48.829" v="1266" actId="1076"/>
          <ac:picMkLst>
            <pc:docMk/>
            <pc:sldMk cId="2152342497" sldId="2147471227"/>
            <ac:picMk id="57" creationId="{DF7324F7-86FD-C303-E4CD-9DB4E0698BCE}"/>
          </ac:picMkLst>
        </pc:picChg>
        <pc:picChg chg="add mod">
          <ac:chgData name="Xin, Bingru (B)" userId="ff401464-ac55-491f-bfeb-e642a03ac062" providerId="ADAL" clId="{8C53F418-0879-4DB6-884A-028A31039A60}" dt="2024-08-19T05:26:20.819" v="3680" actId="1076"/>
          <ac:picMkLst>
            <pc:docMk/>
            <pc:sldMk cId="2152342497" sldId="2147471227"/>
            <ac:picMk id="61" creationId="{679F496A-32E9-4D10-FF50-D2ADB2E23DBB}"/>
          </ac:picMkLst>
        </pc:picChg>
        <pc:picChg chg="del">
          <ac:chgData name="Xin, Bingru (B)" userId="ff401464-ac55-491f-bfeb-e642a03ac062" providerId="ADAL" clId="{8C53F418-0879-4DB6-884A-028A31039A60}" dt="2024-08-19T02:40:47.117" v="3394" actId="478"/>
          <ac:picMkLst>
            <pc:docMk/>
            <pc:sldMk cId="2152342497" sldId="2147471227"/>
            <ac:picMk id="78" creationId="{A404ABE6-BFF5-7AF0-0DE8-740AC095E834}"/>
          </ac:picMkLst>
        </pc:picChg>
        <pc:picChg chg="del mod">
          <ac:chgData name="Xin, Bingru (B)" userId="ff401464-ac55-491f-bfeb-e642a03ac062" providerId="ADAL" clId="{8C53F418-0879-4DB6-884A-028A31039A60}" dt="2024-08-19T07:01:57.045" v="4987" actId="478"/>
          <ac:picMkLst>
            <pc:docMk/>
            <pc:sldMk cId="2152342497" sldId="2147471227"/>
            <ac:picMk id="79" creationId="{0A708CBC-29BA-5FBB-8A2D-ABD98E9B23B8}"/>
          </ac:picMkLst>
        </pc:picChg>
        <pc:picChg chg="del mod">
          <ac:chgData name="Xin, Bingru (B)" userId="ff401464-ac55-491f-bfeb-e642a03ac062" providerId="ADAL" clId="{8C53F418-0879-4DB6-884A-028A31039A60}" dt="2024-08-19T02:40:46.568" v="3393" actId="478"/>
          <ac:picMkLst>
            <pc:docMk/>
            <pc:sldMk cId="2152342497" sldId="2147471227"/>
            <ac:picMk id="80" creationId="{D660BF0B-EF55-0118-49F7-5A8A7A0BEC09}"/>
          </ac:picMkLst>
        </pc:picChg>
        <pc:picChg chg="del mod">
          <ac:chgData name="Xin, Bingru (B)" userId="ff401464-ac55-491f-bfeb-e642a03ac062" providerId="ADAL" clId="{8C53F418-0879-4DB6-884A-028A31039A60}" dt="2024-08-19T07:01:57.045" v="4987" actId="478"/>
          <ac:picMkLst>
            <pc:docMk/>
            <pc:sldMk cId="2152342497" sldId="2147471227"/>
            <ac:picMk id="81" creationId="{1300D288-EB9F-40A5-9A46-5585E818A625}"/>
          </ac:picMkLst>
        </pc:picChg>
        <pc:cxnChg chg="add mod">
          <ac:chgData name="Xin, Bingru (B)" userId="ff401464-ac55-491f-bfeb-e642a03ac062" providerId="ADAL" clId="{8C53F418-0879-4DB6-884A-028A31039A60}" dt="2024-08-19T03:05:07.511" v="3604" actId="1076"/>
          <ac:cxnSpMkLst>
            <pc:docMk/>
            <pc:sldMk cId="2152342497" sldId="2147471227"/>
            <ac:cxnSpMk id="17" creationId="{3798DD11-7DCC-111C-37E5-CEE03FE4D3CD}"/>
          </ac:cxnSpMkLst>
        </pc:cxnChg>
        <pc:cxnChg chg="add mod">
          <ac:chgData name="Xin, Bingru (B)" userId="ff401464-ac55-491f-bfeb-e642a03ac062" providerId="ADAL" clId="{8C53F418-0879-4DB6-884A-028A31039A60}" dt="2024-08-19T03:05:13.921" v="3608" actId="1076"/>
          <ac:cxnSpMkLst>
            <pc:docMk/>
            <pc:sldMk cId="2152342497" sldId="2147471227"/>
            <ac:cxnSpMk id="40" creationId="{0F8D8B4E-CD94-8614-8CE1-3F3EBC377047}"/>
          </ac:cxnSpMkLst>
        </pc:cxnChg>
        <pc:cxnChg chg="add mod">
          <ac:chgData name="Xin, Bingru (B)" userId="ff401464-ac55-491f-bfeb-e642a03ac062" providerId="ADAL" clId="{8C53F418-0879-4DB6-884A-028A31039A60}" dt="2024-08-19T03:14:32.530" v="3635" actId="1076"/>
          <ac:cxnSpMkLst>
            <pc:docMk/>
            <pc:sldMk cId="2152342497" sldId="2147471227"/>
            <ac:cxnSpMk id="41" creationId="{D09FFC03-E4EF-273D-CA90-5C489D33B8F7}"/>
          </ac:cxnSpMkLst>
        </pc:cxnChg>
        <pc:cxnChg chg="del mod topLvl">
          <ac:chgData name="Xin, Bingru (B)" userId="ff401464-ac55-491f-bfeb-e642a03ac062" providerId="ADAL" clId="{8C53F418-0879-4DB6-884A-028A31039A60}" dt="2024-08-19T02:43:42.585" v="3513" actId="478"/>
          <ac:cxnSpMkLst>
            <pc:docMk/>
            <pc:sldMk cId="2152342497" sldId="2147471227"/>
            <ac:cxnSpMk id="55" creationId="{454B2070-BC00-48FE-6118-8FBFFF5F9AF2}"/>
          </ac:cxnSpMkLst>
        </pc:cxnChg>
      </pc:sldChg>
      <pc:sldChg chg="modSp add del mod modNotesTx">
        <pc:chgData name="Xin, Bingru (B)" userId="ff401464-ac55-491f-bfeb-e642a03ac062" providerId="ADAL" clId="{8C53F418-0879-4DB6-884A-028A31039A60}" dt="2024-08-19T12:30:29.928" v="6380"/>
        <pc:sldMkLst>
          <pc:docMk/>
          <pc:sldMk cId="2863391406" sldId="2147471229"/>
        </pc:sldMkLst>
        <pc:spChg chg="mod">
          <ac:chgData name="Xin, Bingru (B)" userId="ff401464-ac55-491f-bfeb-e642a03ac062" providerId="ADAL" clId="{8C53F418-0879-4DB6-884A-028A31039A60}" dt="2024-08-19T07:40:47.417" v="5285" actId="1076"/>
          <ac:spMkLst>
            <pc:docMk/>
            <pc:sldMk cId="2863391406" sldId="2147471229"/>
            <ac:spMk id="7" creationId="{E4933D4E-CD81-4787-2CFB-6BCCFA81659C}"/>
          </ac:spMkLst>
        </pc:spChg>
      </pc:sldChg>
      <pc:sldChg chg="modSp del mod">
        <pc:chgData name="Xin, Bingru (B)" userId="ff401464-ac55-491f-bfeb-e642a03ac062" providerId="ADAL" clId="{8C53F418-0879-4DB6-884A-028A31039A60}" dt="2024-08-19T05:46:43.763" v="3827" actId="47"/>
        <pc:sldMkLst>
          <pc:docMk/>
          <pc:sldMk cId="2341308349" sldId="2147471230"/>
        </pc:sldMkLst>
        <pc:spChg chg="mod">
          <ac:chgData name="Xin, Bingru (B)" userId="ff401464-ac55-491f-bfeb-e642a03ac062" providerId="ADAL" clId="{8C53F418-0879-4DB6-884A-028A31039A60}" dt="2024-08-14T12:25:51.039" v="1387" actId="20577"/>
          <ac:spMkLst>
            <pc:docMk/>
            <pc:sldMk cId="2341308349" sldId="2147471230"/>
            <ac:spMk id="7" creationId="{E4933D4E-CD81-4787-2CFB-6BCCFA81659C}"/>
          </ac:spMkLst>
        </pc:spChg>
      </pc:sldChg>
      <pc:sldChg chg="del">
        <pc:chgData name="Xin, Bingru (B)" userId="ff401464-ac55-491f-bfeb-e642a03ac062" providerId="ADAL" clId="{8C53F418-0879-4DB6-884A-028A31039A60}" dt="2024-08-14T09:10:36.929" v="1002" actId="47"/>
        <pc:sldMkLst>
          <pc:docMk/>
          <pc:sldMk cId="4097626487" sldId="2147471231"/>
        </pc:sldMkLst>
      </pc:sldChg>
      <pc:sldChg chg="del">
        <pc:chgData name="Xin, Bingru (B)" userId="ff401464-ac55-491f-bfeb-e642a03ac062" providerId="ADAL" clId="{8C53F418-0879-4DB6-884A-028A31039A60}" dt="2024-08-14T09:10:34.056" v="1000" actId="47"/>
        <pc:sldMkLst>
          <pc:docMk/>
          <pc:sldMk cId="3074010888" sldId="2147471232"/>
        </pc:sldMkLst>
      </pc:sldChg>
      <pc:sldChg chg="del">
        <pc:chgData name="Xin, Bingru (B)" userId="ff401464-ac55-491f-bfeb-e642a03ac062" providerId="ADAL" clId="{8C53F418-0879-4DB6-884A-028A31039A60}" dt="2024-08-14T09:10:35.754" v="1001" actId="47"/>
        <pc:sldMkLst>
          <pc:docMk/>
          <pc:sldMk cId="4111616369" sldId="2147471233"/>
        </pc:sldMkLst>
      </pc:sldChg>
      <pc:sldChg chg="del">
        <pc:chgData name="Xin, Bingru (B)" userId="ff401464-ac55-491f-bfeb-e642a03ac062" providerId="ADAL" clId="{8C53F418-0879-4DB6-884A-028A31039A60}" dt="2024-08-14T06:02:13.111" v="331" actId="47"/>
        <pc:sldMkLst>
          <pc:docMk/>
          <pc:sldMk cId="3029653418" sldId="2147471234"/>
        </pc:sldMkLst>
      </pc:sldChg>
      <pc:sldChg chg="addSp delSp modSp mod">
        <pc:chgData name="Xin, Bingru (B)" userId="ff401464-ac55-491f-bfeb-e642a03ac062" providerId="ADAL" clId="{8C53F418-0879-4DB6-884A-028A31039A60}" dt="2024-08-19T10:13:42.242" v="6104" actId="20577"/>
        <pc:sldMkLst>
          <pc:docMk/>
          <pc:sldMk cId="2512374606" sldId="2147471235"/>
        </pc:sldMkLst>
        <pc:spChg chg="mod">
          <ac:chgData name="Xin, Bingru (B)" userId="ff401464-ac55-491f-bfeb-e642a03ac062" providerId="ADAL" clId="{8C53F418-0879-4DB6-884A-028A31039A60}" dt="2024-08-15T10:35:31.223" v="1909" actId="1076"/>
          <ac:spMkLst>
            <pc:docMk/>
            <pc:sldMk cId="2512374606" sldId="2147471235"/>
            <ac:spMk id="2" creationId="{94F80A2D-459F-F502-21D3-2172DCD4FD49}"/>
          </ac:spMkLst>
        </pc:spChg>
        <pc:spChg chg="del mod">
          <ac:chgData name="Xin, Bingru (B)" userId="ff401464-ac55-491f-bfeb-e642a03ac062" providerId="ADAL" clId="{8C53F418-0879-4DB6-884A-028A31039A60}" dt="2024-08-15T10:35:20.104" v="1904" actId="478"/>
          <ac:spMkLst>
            <pc:docMk/>
            <pc:sldMk cId="2512374606" sldId="2147471235"/>
            <ac:spMk id="3" creationId="{0B051A78-BB79-8C2D-47C8-11392C5BFF82}"/>
          </ac:spMkLst>
        </pc:spChg>
        <pc:spChg chg="del mod">
          <ac:chgData name="Xin, Bingru (B)" userId="ff401464-ac55-491f-bfeb-e642a03ac062" providerId="ADAL" clId="{8C53F418-0879-4DB6-884A-028A31039A60}" dt="2024-08-15T10:35:43.447" v="1917" actId="478"/>
          <ac:spMkLst>
            <pc:docMk/>
            <pc:sldMk cId="2512374606" sldId="2147471235"/>
            <ac:spMk id="4" creationId="{C356EF24-E1D0-D68B-708C-58FD176B9387}"/>
          </ac:spMkLst>
        </pc:spChg>
        <pc:spChg chg="add del mod">
          <ac:chgData name="Xin, Bingru (B)" userId="ff401464-ac55-491f-bfeb-e642a03ac062" providerId="ADAL" clId="{8C53F418-0879-4DB6-884A-028A31039A60}" dt="2024-08-15T10:35:22.478" v="1905" actId="478"/>
          <ac:spMkLst>
            <pc:docMk/>
            <pc:sldMk cId="2512374606" sldId="2147471235"/>
            <ac:spMk id="8" creationId="{D59C500A-1FCE-E8AC-615E-FC85A7C9BDA8}"/>
          </ac:spMkLst>
        </pc:spChg>
        <pc:spChg chg="mod">
          <ac:chgData name="Xin, Bingru (B)" userId="ff401464-ac55-491f-bfeb-e642a03ac062" providerId="ADAL" clId="{8C53F418-0879-4DB6-884A-028A31039A60}" dt="2024-08-15T10:36:08.438" v="1925" actId="255"/>
          <ac:spMkLst>
            <pc:docMk/>
            <pc:sldMk cId="2512374606" sldId="2147471235"/>
            <ac:spMk id="9" creationId="{3E4DE65D-F4CF-386F-7BF1-6226A8E24883}"/>
          </ac:spMkLst>
        </pc:spChg>
        <pc:spChg chg="add mod">
          <ac:chgData name="Xin, Bingru (B)" userId="ff401464-ac55-491f-bfeb-e642a03ac062" providerId="ADAL" clId="{8C53F418-0879-4DB6-884A-028A31039A60}" dt="2024-08-19T10:13:42.242" v="6104" actId="20577"/>
          <ac:spMkLst>
            <pc:docMk/>
            <pc:sldMk cId="2512374606" sldId="2147471235"/>
            <ac:spMk id="10" creationId="{D51DF995-A465-21B5-B7E9-9AFF295257EB}"/>
          </ac:spMkLst>
        </pc:spChg>
        <pc:spChg chg="add mod">
          <ac:chgData name="Xin, Bingru (B)" userId="ff401464-ac55-491f-bfeb-e642a03ac062" providerId="ADAL" clId="{8C53F418-0879-4DB6-884A-028A31039A60}" dt="2024-08-15T10:35:51.745" v="1921" actId="1076"/>
          <ac:spMkLst>
            <pc:docMk/>
            <pc:sldMk cId="2512374606" sldId="2147471235"/>
            <ac:spMk id="11" creationId="{4E1D0FDB-101F-41A5-DB52-0316B000CD51}"/>
          </ac:spMkLst>
        </pc:spChg>
        <pc:spChg chg="add del mod">
          <ac:chgData name="Xin, Bingru (B)" userId="ff401464-ac55-491f-bfeb-e642a03ac062" providerId="ADAL" clId="{8C53F418-0879-4DB6-884A-028A31039A60}" dt="2024-08-15T10:35:45.761" v="1919" actId="478"/>
          <ac:spMkLst>
            <pc:docMk/>
            <pc:sldMk cId="2512374606" sldId="2147471235"/>
            <ac:spMk id="15" creationId="{D9014A23-8136-7ADC-33DC-E88B82D6DABD}"/>
          </ac:spMkLst>
        </pc:spChg>
        <pc:picChg chg="del mod">
          <ac:chgData name="Xin, Bingru (B)" userId="ff401464-ac55-491f-bfeb-e642a03ac062" providerId="ADAL" clId="{8C53F418-0879-4DB6-884A-028A31039A60}" dt="2024-08-15T10:35:41.948" v="1915" actId="478"/>
          <ac:picMkLst>
            <pc:docMk/>
            <pc:sldMk cId="2512374606" sldId="2147471235"/>
            <ac:picMk id="6" creationId="{566B5B08-CBE5-40F2-53DB-1DECDB6A0990}"/>
          </ac:picMkLst>
        </pc:picChg>
        <pc:picChg chg="add mod">
          <ac:chgData name="Xin, Bingru (B)" userId="ff401464-ac55-491f-bfeb-e642a03ac062" providerId="ADAL" clId="{8C53F418-0879-4DB6-884A-028A31039A60}" dt="2024-08-15T10:35:44.452" v="1918" actId="1076"/>
          <ac:picMkLst>
            <pc:docMk/>
            <pc:sldMk cId="2512374606" sldId="2147471235"/>
            <ac:picMk id="12" creationId="{64B26611-7DD0-9758-359F-A2FFD7D02165}"/>
          </ac:picMkLst>
        </pc:picChg>
        <pc:picChg chg="add mod">
          <ac:chgData name="Xin, Bingru (B)" userId="ff401464-ac55-491f-bfeb-e642a03ac062" providerId="ADAL" clId="{8C53F418-0879-4DB6-884A-028A31039A60}" dt="2024-08-15T10:35:57.557" v="1923" actId="1076"/>
          <ac:picMkLst>
            <pc:docMk/>
            <pc:sldMk cId="2512374606" sldId="2147471235"/>
            <ac:picMk id="13" creationId="{075CE197-529B-6398-6A16-1633C99CF61A}"/>
          </ac:picMkLst>
        </pc:picChg>
      </pc:sldChg>
      <pc:sldChg chg="del">
        <pc:chgData name="Xin, Bingru (B)" userId="ff401464-ac55-491f-bfeb-e642a03ac062" providerId="ADAL" clId="{8C53F418-0879-4DB6-884A-028A31039A60}" dt="2024-08-14T06:02:14.308" v="332" actId="47"/>
        <pc:sldMkLst>
          <pc:docMk/>
          <pc:sldMk cId="1170400974" sldId="2147471237"/>
        </pc:sldMkLst>
      </pc:sldChg>
      <pc:sldChg chg="del">
        <pc:chgData name="Xin, Bingru (B)" userId="ff401464-ac55-491f-bfeb-e642a03ac062" providerId="ADAL" clId="{8C53F418-0879-4DB6-884A-028A31039A60}" dt="2024-08-14T06:02:15.076" v="333" actId="47"/>
        <pc:sldMkLst>
          <pc:docMk/>
          <pc:sldMk cId="3109059964" sldId="2147471238"/>
        </pc:sldMkLst>
      </pc:sldChg>
      <pc:sldChg chg="addSp delSp modSp new mod modAnim modNotesTx">
        <pc:chgData name="Xin, Bingru (B)" userId="ff401464-ac55-491f-bfeb-e642a03ac062" providerId="ADAL" clId="{8C53F418-0879-4DB6-884A-028A31039A60}" dt="2024-08-19T12:34:45.922" v="6411" actId="6549"/>
        <pc:sldMkLst>
          <pc:docMk/>
          <pc:sldMk cId="1743911394" sldId="2147471239"/>
        </pc:sldMkLst>
        <pc:spChg chg="mod">
          <ac:chgData name="Xin, Bingru (B)" userId="ff401464-ac55-491f-bfeb-e642a03ac062" providerId="ADAL" clId="{8C53F418-0879-4DB6-884A-028A31039A60}" dt="2024-08-19T06:40:35.270" v="4779" actId="20577"/>
          <ac:spMkLst>
            <pc:docMk/>
            <pc:sldMk cId="1743911394" sldId="2147471239"/>
            <ac:spMk id="2" creationId="{C33C87A1-6B15-8466-A8D1-019F084D0B26}"/>
          </ac:spMkLst>
        </pc:spChg>
        <pc:spChg chg="add mod">
          <ac:chgData name="Xin, Bingru (B)" userId="ff401464-ac55-491f-bfeb-e642a03ac062" providerId="ADAL" clId="{8C53F418-0879-4DB6-884A-028A31039A60}" dt="2024-08-19T06:47:11.773" v="4811" actId="14100"/>
          <ac:spMkLst>
            <pc:docMk/>
            <pc:sldMk cId="1743911394" sldId="2147471239"/>
            <ac:spMk id="6" creationId="{DFFC5869-F86F-BA2F-5FF8-C84DBB5C2DA1}"/>
          </ac:spMkLst>
        </pc:spChg>
        <pc:spChg chg="add mod">
          <ac:chgData name="Xin, Bingru (B)" userId="ff401464-ac55-491f-bfeb-e642a03ac062" providerId="ADAL" clId="{8C53F418-0879-4DB6-884A-028A31039A60}" dt="2024-08-19T11:55:11.832" v="6364" actId="1076"/>
          <ac:spMkLst>
            <pc:docMk/>
            <pc:sldMk cId="1743911394" sldId="2147471239"/>
            <ac:spMk id="7" creationId="{34CE5D2F-CEBA-B2AF-3EEE-D75E3FAF5A44}"/>
          </ac:spMkLst>
        </pc:spChg>
        <pc:spChg chg="add mod">
          <ac:chgData name="Xin, Bingru (B)" userId="ff401464-ac55-491f-bfeb-e642a03ac062" providerId="ADAL" clId="{8C53F418-0879-4DB6-884A-028A31039A60}" dt="2024-08-19T06:47:15.374" v="4813" actId="14100"/>
          <ac:spMkLst>
            <pc:docMk/>
            <pc:sldMk cId="1743911394" sldId="2147471239"/>
            <ac:spMk id="11" creationId="{5DE62919-08B0-9554-1809-B80657894970}"/>
          </ac:spMkLst>
        </pc:spChg>
        <pc:spChg chg="add mod">
          <ac:chgData name="Xin, Bingru (B)" userId="ff401464-ac55-491f-bfeb-e642a03ac062" providerId="ADAL" clId="{8C53F418-0879-4DB6-884A-028A31039A60}" dt="2024-08-19T06:47:07.741" v="4809" actId="14100"/>
          <ac:spMkLst>
            <pc:docMk/>
            <pc:sldMk cId="1743911394" sldId="2147471239"/>
            <ac:spMk id="12" creationId="{543D79DE-9A2A-5879-5851-97DEFAA0A711}"/>
          </ac:spMkLst>
        </pc:spChg>
        <pc:spChg chg="add mod ord">
          <ac:chgData name="Xin, Bingru (B)" userId="ff401464-ac55-491f-bfeb-e642a03ac062" providerId="ADAL" clId="{8C53F418-0879-4DB6-884A-028A31039A60}" dt="2024-08-19T06:46:51.216" v="4797" actId="164"/>
          <ac:spMkLst>
            <pc:docMk/>
            <pc:sldMk cId="1743911394" sldId="2147471239"/>
            <ac:spMk id="13" creationId="{BF94B0F8-402B-3254-13C1-967D054B53D7}"/>
          </ac:spMkLst>
        </pc:spChg>
        <pc:spChg chg="add mod">
          <ac:chgData name="Xin, Bingru (B)" userId="ff401464-ac55-491f-bfeb-e642a03ac062" providerId="ADAL" clId="{8C53F418-0879-4DB6-884A-028A31039A60}" dt="2024-08-19T07:00:20.754" v="4960" actId="1076"/>
          <ac:spMkLst>
            <pc:docMk/>
            <pc:sldMk cId="1743911394" sldId="2147471239"/>
            <ac:spMk id="14" creationId="{4F647732-DA30-4BAB-7EC5-5C930E98E695}"/>
          </ac:spMkLst>
        </pc:spChg>
        <pc:spChg chg="add mod">
          <ac:chgData name="Xin, Bingru (B)" userId="ff401464-ac55-491f-bfeb-e642a03ac062" providerId="ADAL" clId="{8C53F418-0879-4DB6-884A-028A31039A60}" dt="2024-08-19T06:49:01.441" v="4818" actId="1076"/>
          <ac:spMkLst>
            <pc:docMk/>
            <pc:sldMk cId="1743911394" sldId="2147471239"/>
            <ac:spMk id="23" creationId="{8215EDF1-17D9-0FFC-4117-05A9A50F6448}"/>
          </ac:spMkLst>
        </pc:spChg>
        <pc:spChg chg="add del">
          <ac:chgData name="Xin, Bingru (B)" userId="ff401464-ac55-491f-bfeb-e642a03ac062" providerId="ADAL" clId="{8C53F418-0879-4DB6-884A-028A31039A60}" dt="2024-08-19T06:49:04.860" v="4821" actId="22"/>
          <ac:spMkLst>
            <pc:docMk/>
            <pc:sldMk cId="1743911394" sldId="2147471239"/>
            <ac:spMk id="25" creationId="{D94AAB0D-E329-0BC1-AF2F-E8ECE35674F7}"/>
          </ac:spMkLst>
        </pc:spChg>
        <pc:spChg chg="add mod">
          <ac:chgData name="Xin, Bingru (B)" userId="ff401464-ac55-491f-bfeb-e642a03ac062" providerId="ADAL" clId="{8C53F418-0879-4DB6-884A-028A31039A60}" dt="2024-08-14T13:13:58.265" v="1568" actId="164"/>
          <ac:spMkLst>
            <pc:docMk/>
            <pc:sldMk cId="1743911394" sldId="2147471239"/>
            <ac:spMk id="25" creationId="{F8ED8D30-6355-89E2-CAFF-AF80C04D2860}"/>
          </ac:spMkLst>
        </pc:spChg>
        <pc:spChg chg="add mod">
          <ac:chgData name="Xin, Bingru (B)" userId="ff401464-ac55-491f-bfeb-e642a03ac062" providerId="ADAL" clId="{8C53F418-0879-4DB6-884A-028A31039A60}" dt="2024-08-14T13:13:58.265" v="1568" actId="164"/>
          <ac:spMkLst>
            <pc:docMk/>
            <pc:sldMk cId="1743911394" sldId="2147471239"/>
            <ac:spMk id="26" creationId="{80AC9B4F-86BE-17F1-9160-67193E96495B}"/>
          </ac:spMkLst>
        </pc:spChg>
        <pc:spChg chg="add mod">
          <ac:chgData name="Xin, Bingru (B)" userId="ff401464-ac55-491f-bfeb-e642a03ac062" providerId="ADAL" clId="{8C53F418-0879-4DB6-884A-028A31039A60}" dt="2024-08-19T07:39:28.281" v="5282" actId="1076"/>
          <ac:spMkLst>
            <pc:docMk/>
            <pc:sldMk cId="1743911394" sldId="2147471239"/>
            <ac:spMk id="26" creationId="{D139A5FF-2888-22DE-69D0-37E308E0E3FC}"/>
          </ac:spMkLst>
        </pc:spChg>
        <pc:spChg chg="add mod">
          <ac:chgData name="Xin, Bingru (B)" userId="ff401464-ac55-491f-bfeb-e642a03ac062" providerId="ADAL" clId="{8C53F418-0879-4DB6-884A-028A31039A60}" dt="2024-08-14T13:13:58.265" v="1568" actId="164"/>
          <ac:spMkLst>
            <pc:docMk/>
            <pc:sldMk cId="1743911394" sldId="2147471239"/>
            <ac:spMk id="27" creationId="{8B3E5E3B-C1DD-D1B9-BED5-12F9FDBC8814}"/>
          </ac:spMkLst>
        </pc:spChg>
        <pc:spChg chg="add mod">
          <ac:chgData name="Xin, Bingru (B)" userId="ff401464-ac55-491f-bfeb-e642a03ac062" providerId="ADAL" clId="{8C53F418-0879-4DB6-884A-028A31039A60}" dt="2024-08-19T06:47:09.597" v="4810" actId="14100"/>
          <ac:spMkLst>
            <pc:docMk/>
            <pc:sldMk cId="1743911394" sldId="2147471239"/>
            <ac:spMk id="29" creationId="{00271A00-0C05-0F1D-6F0F-E7E95689573A}"/>
          </ac:spMkLst>
        </pc:spChg>
        <pc:spChg chg="mod">
          <ac:chgData name="Xin, Bingru (B)" userId="ff401464-ac55-491f-bfeb-e642a03ac062" providerId="ADAL" clId="{8C53F418-0879-4DB6-884A-028A31039A60}" dt="2024-08-19T07:01:51.600" v="4985"/>
          <ac:spMkLst>
            <pc:docMk/>
            <pc:sldMk cId="1743911394" sldId="2147471239"/>
            <ac:spMk id="39" creationId="{1ED0820C-9D4D-5702-64C6-55B686118D24}"/>
          </ac:spMkLst>
        </pc:spChg>
        <pc:grpChg chg="add mod">
          <ac:chgData name="Xin, Bingru (B)" userId="ff401464-ac55-491f-bfeb-e642a03ac062" providerId="ADAL" clId="{8C53F418-0879-4DB6-884A-028A31039A60}" dt="2024-08-19T07:01:29.006" v="4982" actId="1076"/>
          <ac:grpSpMkLst>
            <pc:docMk/>
            <pc:sldMk cId="1743911394" sldId="2147471239"/>
            <ac:grpSpMk id="15" creationId="{46FA2A0B-D59D-01D8-C9CC-72E816650C22}"/>
          </ac:grpSpMkLst>
        </pc:grpChg>
        <pc:grpChg chg="add del mod">
          <ac:chgData name="Xin, Bingru (B)" userId="ff401464-ac55-491f-bfeb-e642a03ac062" providerId="ADAL" clId="{8C53F418-0879-4DB6-884A-028A31039A60}" dt="2024-08-14T13:16:22.567" v="1599" actId="478"/>
          <ac:grpSpMkLst>
            <pc:docMk/>
            <pc:sldMk cId="1743911394" sldId="2147471239"/>
            <ac:grpSpMk id="28" creationId="{D5CA94F5-0639-9B11-EA64-E53D88840E6C}"/>
          </ac:grpSpMkLst>
        </pc:grpChg>
        <pc:grpChg chg="add del mod">
          <ac:chgData name="Xin, Bingru (B)" userId="ff401464-ac55-491f-bfeb-e642a03ac062" providerId="ADAL" clId="{8C53F418-0879-4DB6-884A-028A31039A60}" dt="2024-08-19T07:25:06.600" v="5134" actId="478"/>
          <ac:grpSpMkLst>
            <pc:docMk/>
            <pc:sldMk cId="1743911394" sldId="2147471239"/>
            <ac:grpSpMk id="37" creationId="{3F7190DF-4871-0F9E-4C77-D6D29BEBC15D}"/>
          </ac:grpSpMkLst>
        </pc:grpChg>
        <pc:picChg chg="add del mod">
          <ac:chgData name="Xin, Bingru (B)" userId="ff401464-ac55-491f-bfeb-e642a03ac062" providerId="ADAL" clId="{8C53F418-0879-4DB6-884A-028A31039A60}" dt="2024-08-19T06:12:29.637" v="4301" actId="478"/>
          <ac:picMkLst>
            <pc:docMk/>
            <pc:sldMk cId="1743911394" sldId="2147471239"/>
            <ac:picMk id="4" creationId="{1152CC74-F18B-8870-28C1-E18CA661B657}"/>
          </ac:picMkLst>
        </pc:picChg>
        <pc:picChg chg="add del mod">
          <ac:chgData name="Xin, Bingru (B)" userId="ff401464-ac55-491f-bfeb-e642a03ac062" providerId="ADAL" clId="{8C53F418-0879-4DB6-884A-028A31039A60}" dt="2024-08-14T05:29:47.975" v="195" actId="478"/>
          <ac:picMkLst>
            <pc:docMk/>
            <pc:sldMk cId="1743911394" sldId="2147471239"/>
            <ac:picMk id="4" creationId="{C20C0D43-2B1D-9523-46B6-3FAAA9CFC727}"/>
          </ac:picMkLst>
        </pc:picChg>
        <pc:picChg chg="add mod modCrop">
          <ac:chgData name="Xin, Bingru (B)" userId="ff401464-ac55-491f-bfeb-e642a03ac062" providerId="ADAL" clId="{8C53F418-0879-4DB6-884A-028A31039A60}" dt="2024-08-14T13:13:58.265" v="1568" actId="164"/>
          <ac:picMkLst>
            <pc:docMk/>
            <pc:sldMk cId="1743911394" sldId="2147471239"/>
            <ac:picMk id="6" creationId="{28AAA00B-A9EA-EF7E-3BB2-3115736D523C}"/>
          </ac:picMkLst>
        </pc:picChg>
        <pc:picChg chg="add del mod">
          <ac:chgData name="Xin, Bingru (B)" userId="ff401464-ac55-491f-bfeb-e642a03ac062" providerId="ADAL" clId="{8C53F418-0879-4DB6-884A-028A31039A60}" dt="2024-08-19T06:12:29.134" v="4300" actId="478"/>
          <ac:picMkLst>
            <pc:docMk/>
            <pc:sldMk cId="1743911394" sldId="2147471239"/>
            <ac:picMk id="7" creationId="{D2292409-A2A8-AFD0-D178-A37ED09C8C1D}"/>
          </ac:picMkLst>
        </pc:picChg>
        <pc:picChg chg="add del mod">
          <ac:chgData name="Xin, Bingru (B)" userId="ff401464-ac55-491f-bfeb-e642a03ac062" providerId="ADAL" clId="{8C53F418-0879-4DB6-884A-028A31039A60}" dt="2024-08-14T05:32:46.889" v="244" actId="478"/>
          <ac:picMkLst>
            <pc:docMk/>
            <pc:sldMk cId="1743911394" sldId="2147471239"/>
            <ac:picMk id="8" creationId="{A5C1DC5E-326B-3DDD-7127-D1C787E143C6}"/>
          </ac:picMkLst>
        </pc:picChg>
        <pc:picChg chg="add del mod">
          <ac:chgData name="Xin, Bingru (B)" userId="ff401464-ac55-491f-bfeb-e642a03ac062" providerId="ADAL" clId="{8C53F418-0879-4DB6-884A-028A31039A60}" dt="2024-08-19T06:40:59.283" v="4780" actId="21"/>
          <ac:picMkLst>
            <pc:docMk/>
            <pc:sldMk cId="1743911394" sldId="2147471239"/>
            <ac:picMk id="9" creationId="{891C7EFE-8DDC-4308-D3B5-33E81F485716}"/>
          </ac:picMkLst>
        </pc:picChg>
        <pc:picChg chg="add mod modCrop">
          <ac:chgData name="Xin, Bingru (B)" userId="ff401464-ac55-491f-bfeb-e642a03ac062" providerId="ADAL" clId="{8C53F418-0879-4DB6-884A-028A31039A60}" dt="2024-08-14T13:13:58.265" v="1568" actId="164"/>
          <ac:picMkLst>
            <pc:docMk/>
            <pc:sldMk cId="1743911394" sldId="2147471239"/>
            <ac:picMk id="10" creationId="{08ECE352-B707-46EF-F249-2D88F48A5E53}"/>
          </ac:picMkLst>
        </pc:picChg>
        <pc:picChg chg="add mod ord modCrop">
          <ac:chgData name="Xin, Bingru (B)" userId="ff401464-ac55-491f-bfeb-e642a03ac062" providerId="ADAL" clId="{8C53F418-0879-4DB6-884A-028A31039A60}" dt="2024-08-19T06:46:51.216" v="4797" actId="164"/>
          <ac:picMkLst>
            <pc:docMk/>
            <pc:sldMk cId="1743911394" sldId="2147471239"/>
            <ac:picMk id="10" creationId="{33CE30DA-280B-FD3E-6BAC-966B58BF4ACE}"/>
          </ac:picMkLst>
        </pc:picChg>
        <pc:picChg chg="add mod">
          <ac:chgData name="Xin, Bingru (B)" userId="ff401464-ac55-491f-bfeb-e642a03ac062" providerId="ADAL" clId="{8C53F418-0879-4DB6-884A-028A31039A60}" dt="2024-08-19T11:55:15.266" v="6365" actId="1076"/>
          <ac:picMkLst>
            <pc:docMk/>
            <pc:sldMk cId="1743911394" sldId="2147471239"/>
            <ac:picMk id="30" creationId="{B1CCED88-7E6F-FE0B-FD0F-914AA853B973}"/>
          </ac:picMkLst>
        </pc:picChg>
        <pc:picChg chg="mod">
          <ac:chgData name="Xin, Bingru (B)" userId="ff401464-ac55-491f-bfeb-e642a03ac062" providerId="ADAL" clId="{8C53F418-0879-4DB6-884A-028A31039A60}" dt="2024-08-19T07:01:51.600" v="4985"/>
          <ac:picMkLst>
            <pc:docMk/>
            <pc:sldMk cId="1743911394" sldId="2147471239"/>
            <ac:picMk id="38" creationId="{B8F4EBF6-19C3-A31D-3309-F92AFBCEDDA1}"/>
          </ac:picMkLst>
        </pc:picChg>
        <pc:cxnChg chg="add del mod">
          <ac:chgData name="Xin, Bingru (B)" userId="ff401464-ac55-491f-bfeb-e642a03ac062" providerId="ADAL" clId="{8C53F418-0879-4DB6-884A-028A31039A60}" dt="2024-08-16T07:54:01.677" v="2691" actId="478"/>
          <ac:cxnSpMkLst>
            <pc:docMk/>
            <pc:sldMk cId="1743911394" sldId="2147471239"/>
            <ac:cxnSpMk id="3" creationId="{58EA1FF7-431E-BB97-0D06-3745C9EFCD1D}"/>
          </ac:cxnSpMkLst>
        </pc:cxnChg>
        <pc:cxnChg chg="add del mod">
          <ac:chgData name="Xin, Bingru (B)" userId="ff401464-ac55-491f-bfeb-e642a03ac062" providerId="ADAL" clId="{8C53F418-0879-4DB6-884A-028A31039A60}" dt="2024-08-16T07:54:02.640" v="2692" actId="478"/>
          <ac:cxnSpMkLst>
            <pc:docMk/>
            <pc:sldMk cId="1743911394" sldId="2147471239"/>
            <ac:cxnSpMk id="8" creationId="{B2785470-D068-4E27-575D-7436B4576598}"/>
          </ac:cxnSpMkLst>
        </pc:cxnChg>
        <pc:cxnChg chg="add mod">
          <ac:chgData name="Xin, Bingru (B)" userId="ff401464-ac55-491f-bfeb-e642a03ac062" providerId="ADAL" clId="{8C53F418-0879-4DB6-884A-028A31039A60}" dt="2024-08-14T13:13:58.265" v="1568" actId="164"/>
          <ac:cxnSpMkLst>
            <pc:docMk/>
            <pc:sldMk cId="1743911394" sldId="2147471239"/>
            <ac:cxnSpMk id="12" creationId="{191E2099-A137-0CD0-424C-D8AF61ED2A9F}"/>
          </ac:cxnSpMkLst>
        </pc:cxnChg>
        <pc:cxnChg chg="add mod">
          <ac:chgData name="Xin, Bingru (B)" userId="ff401464-ac55-491f-bfeb-e642a03ac062" providerId="ADAL" clId="{8C53F418-0879-4DB6-884A-028A31039A60}" dt="2024-08-14T13:13:58.265" v="1568" actId="164"/>
          <ac:cxnSpMkLst>
            <pc:docMk/>
            <pc:sldMk cId="1743911394" sldId="2147471239"/>
            <ac:cxnSpMk id="14" creationId="{07C0CBD9-A4A7-6B37-E880-4F8579AA9049}"/>
          </ac:cxnSpMkLst>
        </pc:cxnChg>
        <pc:cxnChg chg="add mod">
          <ac:chgData name="Xin, Bingru (B)" userId="ff401464-ac55-491f-bfeb-e642a03ac062" providerId="ADAL" clId="{8C53F418-0879-4DB6-884A-028A31039A60}" dt="2024-08-19T07:00:36.121" v="4964" actId="14100"/>
          <ac:cxnSpMkLst>
            <pc:docMk/>
            <pc:sldMk cId="1743911394" sldId="2147471239"/>
            <ac:cxnSpMk id="16" creationId="{9C2EF08F-A930-D78D-EB6B-D412D67B7493}"/>
          </ac:cxnSpMkLst>
        </pc:cxnChg>
        <pc:cxnChg chg="add mod">
          <ac:chgData name="Xin, Bingru (B)" userId="ff401464-ac55-491f-bfeb-e642a03ac062" providerId="ADAL" clId="{8C53F418-0879-4DB6-884A-028A31039A60}" dt="2024-08-14T13:13:58.265" v="1568" actId="164"/>
          <ac:cxnSpMkLst>
            <pc:docMk/>
            <pc:sldMk cId="1743911394" sldId="2147471239"/>
            <ac:cxnSpMk id="18" creationId="{BE5DF2FD-FF88-CD9F-1C8E-5159E2D652A9}"/>
          </ac:cxnSpMkLst>
        </pc:cxnChg>
        <pc:cxnChg chg="add mod">
          <ac:chgData name="Xin, Bingru (B)" userId="ff401464-ac55-491f-bfeb-e642a03ac062" providerId="ADAL" clId="{8C53F418-0879-4DB6-884A-028A31039A60}" dt="2024-08-14T13:13:58.265" v="1568" actId="164"/>
          <ac:cxnSpMkLst>
            <pc:docMk/>
            <pc:sldMk cId="1743911394" sldId="2147471239"/>
            <ac:cxnSpMk id="19" creationId="{C8BA231A-A62D-254F-8182-BD9A94EBDCF9}"/>
          </ac:cxnSpMkLst>
        </pc:cxnChg>
        <pc:cxnChg chg="add mod">
          <ac:chgData name="Xin, Bingru (B)" userId="ff401464-ac55-491f-bfeb-e642a03ac062" providerId="ADAL" clId="{8C53F418-0879-4DB6-884A-028A31039A60}" dt="2024-08-19T07:00:26.248" v="4962" actId="14100"/>
          <ac:cxnSpMkLst>
            <pc:docMk/>
            <pc:sldMk cId="1743911394" sldId="2147471239"/>
            <ac:cxnSpMk id="20" creationId="{E8DB1916-FC20-2FEF-E9DD-D778FB6F60E8}"/>
          </ac:cxnSpMkLst>
        </pc:cxnChg>
        <pc:cxnChg chg="add mod">
          <ac:chgData name="Xin, Bingru (B)" userId="ff401464-ac55-491f-bfeb-e642a03ac062" providerId="ADAL" clId="{8C53F418-0879-4DB6-884A-028A31039A60}" dt="2024-08-14T13:13:58.265" v="1568" actId="164"/>
          <ac:cxnSpMkLst>
            <pc:docMk/>
            <pc:sldMk cId="1743911394" sldId="2147471239"/>
            <ac:cxnSpMk id="20" creationId="{EA37983E-B5D6-B476-3257-EAC9C8EF743F}"/>
          </ac:cxnSpMkLst>
        </pc:cxnChg>
        <pc:cxnChg chg="add mod">
          <ac:chgData name="Xin, Bingru (B)" userId="ff401464-ac55-491f-bfeb-e642a03ac062" providerId="ADAL" clId="{8C53F418-0879-4DB6-884A-028A31039A60}" dt="2024-08-14T13:13:58.265" v="1568" actId="164"/>
          <ac:cxnSpMkLst>
            <pc:docMk/>
            <pc:sldMk cId="1743911394" sldId="2147471239"/>
            <ac:cxnSpMk id="21" creationId="{A191DF0D-57A4-FA5B-BC8D-005FCB7ECA40}"/>
          </ac:cxnSpMkLst>
        </pc:cxnChg>
        <pc:cxnChg chg="add mod">
          <ac:chgData name="Xin, Bingru (B)" userId="ff401464-ac55-491f-bfeb-e642a03ac062" providerId="ADAL" clId="{8C53F418-0879-4DB6-884A-028A31039A60}" dt="2024-08-14T13:13:58.265" v="1568" actId="164"/>
          <ac:cxnSpMkLst>
            <pc:docMk/>
            <pc:sldMk cId="1743911394" sldId="2147471239"/>
            <ac:cxnSpMk id="22" creationId="{4F9D6AA0-71A7-3748-20D5-553D3BAFC61C}"/>
          </ac:cxnSpMkLst>
        </pc:cxnChg>
        <pc:cxnChg chg="add mod">
          <ac:chgData name="Xin, Bingru (B)" userId="ff401464-ac55-491f-bfeb-e642a03ac062" providerId="ADAL" clId="{8C53F418-0879-4DB6-884A-028A31039A60}" dt="2024-08-14T13:13:58.265" v="1568" actId="164"/>
          <ac:cxnSpMkLst>
            <pc:docMk/>
            <pc:sldMk cId="1743911394" sldId="2147471239"/>
            <ac:cxnSpMk id="23" creationId="{2D281071-EAD0-5ACF-C201-D8558CF7EF14}"/>
          </ac:cxnSpMkLst>
        </pc:cxnChg>
        <pc:cxnChg chg="add mod">
          <ac:chgData name="Xin, Bingru (B)" userId="ff401464-ac55-491f-bfeb-e642a03ac062" providerId="ADAL" clId="{8C53F418-0879-4DB6-884A-028A31039A60}" dt="2024-08-14T13:13:58.265" v="1568" actId="164"/>
          <ac:cxnSpMkLst>
            <pc:docMk/>
            <pc:sldMk cId="1743911394" sldId="2147471239"/>
            <ac:cxnSpMk id="24" creationId="{9F073352-B625-324E-3F7E-5254083C3F2F}"/>
          </ac:cxnSpMkLst>
        </pc:cxnChg>
        <pc:cxnChg chg="add mod">
          <ac:chgData name="Xin, Bingru (B)" userId="ff401464-ac55-491f-bfeb-e642a03ac062" providerId="ADAL" clId="{8C53F418-0879-4DB6-884A-028A31039A60}" dt="2024-08-19T06:47:11.773" v="4811" actId="14100"/>
          <ac:cxnSpMkLst>
            <pc:docMk/>
            <pc:sldMk cId="1743911394" sldId="2147471239"/>
            <ac:cxnSpMk id="31" creationId="{7859CC7D-F985-01CA-E54F-68BEFC55B929}"/>
          </ac:cxnSpMkLst>
        </pc:cxnChg>
        <pc:cxnChg chg="add mod">
          <ac:chgData name="Xin, Bingru (B)" userId="ff401464-ac55-491f-bfeb-e642a03ac062" providerId="ADAL" clId="{8C53F418-0879-4DB6-884A-028A31039A60}" dt="2024-08-19T06:47:15.374" v="4813" actId="14100"/>
          <ac:cxnSpMkLst>
            <pc:docMk/>
            <pc:sldMk cId="1743911394" sldId="2147471239"/>
            <ac:cxnSpMk id="34" creationId="{E7ED91F3-8961-447D-A44C-C9EFC697AD91}"/>
          </ac:cxnSpMkLst>
        </pc:cxnChg>
        <pc:cxnChg chg="add mod">
          <ac:chgData name="Xin, Bingru (B)" userId="ff401464-ac55-491f-bfeb-e642a03ac062" providerId="ADAL" clId="{8C53F418-0879-4DB6-884A-028A31039A60}" dt="2024-08-19T06:47:07.741" v="4809" actId="14100"/>
          <ac:cxnSpMkLst>
            <pc:docMk/>
            <pc:sldMk cId="1743911394" sldId="2147471239"/>
            <ac:cxnSpMk id="42" creationId="{954C3052-E607-8314-7CE4-068789F4AD13}"/>
          </ac:cxnSpMkLst>
        </pc:cxnChg>
        <pc:cxnChg chg="add mod">
          <ac:chgData name="Xin, Bingru (B)" userId="ff401464-ac55-491f-bfeb-e642a03ac062" providerId="ADAL" clId="{8C53F418-0879-4DB6-884A-028A31039A60}" dt="2024-08-19T06:47:09.597" v="4810" actId="14100"/>
          <ac:cxnSpMkLst>
            <pc:docMk/>
            <pc:sldMk cId="1743911394" sldId="2147471239"/>
            <ac:cxnSpMk id="44" creationId="{B53E7876-2214-7F97-F437-9A56DB5D20B3}"/>
          </ac:cxnSpMkLst>
        </pc:cxnChg>
      </pc:sldChg>
      <pc:sldChg chg="addSp delSp modSp add del mod">
        <pc:chgData name="Xin, Bingru (B)" userId="ff401464-ac55-491f-bfeb-e642a03ac062" providerId="ADAL" clId="{8C53F418-0879-4DB6-884A-028A31039A60}" dt="2024-08-19T06:14:06.087" v="4316" actId="47"/>
        <pc:sldMkLst>
          <pc:docMk/>
          <pc:sldMk cId="2640572160" sldId="2147471240"/>
        </pc:sldMkLst>
        <pc:spChg chg="mod">
          <ac:chgData name="Xin, Bingru (B)" userId="ff401464-ac55-491f-bfeb-e642a03ac062" providerId="ADAL" clId="{8C53F418-0879-4DB6-884A-028A31039A60}" dt="2024-08-14T06:55:21.685" v="762" actId="20577"/>
          <ac:spMkLst>
            <pc:docMk/>
            <pc:sldMk cId="2640572160" sldId="2147471240"/>
            <ac:spMk id="4" creationId="{323C117F-1FD9-556A-68C0-0B30DD18DD84}"/>
          </ac:spMkLst>
        </pc:spChg>
        <pc:spChg chg="del">
          <ac:chgData name="Xin, Bingru (B)" userId="ff401464-ac55-491f-bfeb-e642a03ac062" providerId="ADAL" clId="{8C53F418-0879-4DB6-884A-028A31039A60}" dt="2024-08-14T01:40:31.296" v="2" actId="478"/>
          <ac:spMkLst>
            <pc:docMk/>
            <pc:sldMk cId="2640572160" sldId="2147471240"/>
            <ac:spMk id="8" creationId="{BFD8DDB3-4A3D-97DC-816C-451BEF5C21B3}"/>
          </ac:spMkLst>
        </pc:spChg>
        <pc:spChg chg="del">
          <ac:chgData name="Xin, Bingru (B)" userId="ff401464-ac55-491f-bfeb-e642a03ac062" providerId="ADAL" clId="{8C53F418-0879-4DB6-884A-028A31039A60}" dt="2024-08-14T01:40:31.296" v="2" actId="478"/>
          <ac:spMkLst>
            <pc:docMk/>
            <pc:sldMk cId="2640572160" sldId="2147471240"/>
            <ac:spMk id="9" creationId="{296E9F82-69C0-9D6C-5587-A72FB64FF71B}"/>
          </ac:spMkLst>
        </pc:spChg>
        <pc:spChg chg="del">
          <ac:chgData name="Xin, Bingru (B)" userId="ff401464-ac55-491f-bfeb-e642a03ac062" providerId="ADAL" clId="{8C53F418-0879-4DB6-884A-028A31039A60}" dt="2024-08-14T01:40:31.296" v="2" actId="478"/>
          <ac:spMkLst>
            <pc:docMk/>
            <pc:sldMk cId="2640572160" sldId="2147471240"/>
            <ac:spMk id="10" creationId="{893C24AC-4B6B-6018-0789-C86D916721FC}"/>
          </ac:spMkLst>
        </pc:spChg>
        <pc:spChg chg="del">
          <ac:chgData name="Xin, Bingru (B)" userId="ff401464-ac55-491f-bfeb-e642a03ac062" providerId="ADAL" clId="{8C53F418-0879-4DB6-884A-028A31039A60}" dt="2024-08-14T01:40:31.296" v="2" actId="478"/>
          <ac:spMkLst>
            <pc:docMk/>
            <pc:sldMk cId="2640572160" sldId="2147471240"/>
            <ac:spMk id="12" creationId="{A2DA3285-BC0B-BA28-963C-D4A7602BD7D5}"/>
          </ac:spMkLst>
        </pc:spChg>
        <pc:spChg chg="del">
          <ac:chgData name="Xin, Bingru (B)" userId="ff401464-ac55-491f-bfeb-e642a03ac062" providerId="ADAL" clId="{8C53F418-0879-4DB6-884A-028A31039A60}" dt="2024-08-14T01:40:31.296" v="2" actId="478"/>
          <ac:spMkLst>
            <pc:docMk/>
            <pc:sldMk cId="2640572160" sldId="2147471240"/>
            <ac:spMk id="14" creationId="{757F1EE4-B19D-778A-A66A-9218B2575044}"/>
          </ac:spMkLst>
        </pc:spChg>
        <pc:spChg chg="del">
          <ac:chgData name="Xin, Bingru (B)" userId="ff401464-ac55-491f-bfeb-e642a03ac062" providerId="ADAL" clId="{8C53F418-0879-4DB6-884A-028A31039A60}" dt="2024-08-14T01:40:31.296" v="2" actId="478"/>
          <ac:spMkLst>
            <pc:docMk/>
            <pc:sldMk cId="2640572160" sldId="2147471240"/>
            <ac:spMk id="15" creationId="{E1B3A4A4-5EA0-5FDD-21FC-2BF9A042D776}"/>
          </ac:spMkLst>
        </pc:spChg>
        <pc:spChg chg="add mod">
          <ac:chgData name="Xin, Bingru (B)" userId="ff401464-ac55-491f-bfeb-e642a03ac062" providerId="ADAL" clId="{8C53F418-0879-4DB6-884A-028A31039A60}" dt="2024-08-14T11:15:25.073" v="1203" actId="14100"/>
          <ac:spMkLst>
            <pc:docMk/>
            <pc:sldMk cId="2640572160" sldId="2147471240"/>
            <ac:spMk id="25" creationId="{5EB1EA30-0F82-5E31-0BE2-E55646EFD13E}"/>
          </ac:spMkLst>
        </pc:spChg>
        <pc:spChg chg="del">
          <ac:chgData name="Xin, Bingru (B)" userId="ff401464-ac55-491f-bfeb-e642a03ac062" providerId="ADAL" clId="{8C53F418-0879-4DB6-884A-028A31039A60}" dt="2024-08-14T01:40:33.710" v="3" actId="478"/>
          <ac:spMkLst>
            <pc:docMk/>
            <pc:sldMk cId="2640572160" sldId="2147471240"/>
            <ac:spMk id="26" creationId="{F94D9631-8C8A-DA2D-2BD3-29FCF47CCA77}"/>
          </ac:spMkLst>
        </pc:spChg>
        <pc:spChg chg="add mod">
          <ac:chgData name="Xin, Bingru (B)" userId="ff401464-ac55-491f-bfeb-e642a03ac062" providerId="ADAL" clId="{8C53F418-0879-4DB6-884A-028A31039A60}" dt="2024-08-14T06:26:40.283" v="399" actId="1076"/>
          <ac:spMkLst>
            <pc:docMk/>
            <pc:sldMk cId="2640572160" sldId="2147471240"/>
            <ac:spMk id="31" creationId="{6EB9635F-5A7B-A448-E4FF-FB6D6B47292A}"/>
          </ac:spMkLst>
        </pc:spChg>
        <pc:spChg chg="add mod">
          <ac:chgData name="Xin, Bingru (B)" userId="ff401464-ac55-491f-bfeb-e642a03ac062" providerId="ADAL" clId="{8C53F418-0879-4DB6-884A-028A31039A60}" dt="2024-08-14T06:26:45.024" v="401" actId="1076"/>
          <ac:spMkLst>
            <pc:docMk/>
            <pc:sldMk cId="2640572160" sldId="2147471240"/>
            <ac:spMk id="34" creationId="{4B18C20D-3564-0160-4A43-8D5E069453BC}"/>
          </ac:spMkLst>
        </pc:spChg>
        <pc:spChg chg="add mod">
          <ac:chgData name="Xin, Bingru (B)" userId="ff401464-ac55-491f-bfeb-e642a03ac062" providerId="ADAL" clId="{8C53F418-0879-4DB6-884A-028A31039A60}" dt="2024-08-14T12:34:44.647" v="1495" actId="1076"/>
          <ac:spMkLst>
            <pc:docMk/>
            <pc:sldMk cId="2640572160" sldId="2147471240"/>
            <ac:spMk id="41" creationId="{649035FC-7D7C-5283-F63A-94E84143A1F1}"/>
          </ac:spMkLst>
        </pc:spChg>
        <pc:grpChg chg="del">
          <ac:chgData name="Xin, Bingru (B)" userId="ff401464-ac55-491f-bfeb-e642a03ac062" providerId="ADAL" clId="{8C53F418-0879-4DB6-884A-028A31039A60}" dt="2024-08-14T01:40:31.296" v="2" actId="478"/>
          <ac:grpSpMkLst>
            <pc:docMk/>
            <pc:sldMk cId="2640572160" sldId="2147471240"/>
            <ac:grpSpMk id="24" creationId="{0FE37FAE-F13F-EED4-51A4-B86AA3A314E7}"/>
          </ac:grpSpMkLst>
        </pc:grpChg>
        <pc:picChg chg="del">
          <ac:chgData name="Xin, Bingru (B)" userId="ff401464-ac55-491f-bfeb-e642a03ac062" providerId="ADAL" clId="{8C53F418-0879-4DB6-884A-028A31039A60}" dt="2024-08-14T01:40:31.296" v="2" actId="478"/>
          <ac:picMkLst>
            <pc:docMk/>
            <pc:sldMk cId="2640572160" sldId="2147471240"/>
            <ac:picMk id="5" creationId="{DC621A56-63F5-866C-A3C2-AB37CE22058F}"/>
          </ac:picMkLst>
        </pc:picChg>
        <pc:picChg chg="del">
          <ac:chgData name="Xin, Bingru (B)" userId="ff401464-ac55-491f-bfeb-e642a03ac062" providerId="ADAL" clId="{8C53F418-0879-4DB6-884A-028A31039A60}" dt="2024-08-14T01:40:31.296" v="2" actId="478"/>
          <ac:picMkLst>
            <pc:docMk/>
            <pc:sldMk cId="2640572160" sldId="2147471240"/>
            <ac:picMk id="7" creationId="{BE06C6EA-0576-049A-1D8C-49C7AB950972}"/>
          </ac:picMkLst>
        </pc:picChg>
        <pc:picChg chg="del">
          <ac:chgData name="Xin, Bingru (B)" userId="ff401464-ac55-491f-bfeb-e642a03ac062" providerId="ADAL" clId="{8C53F418-0879-4DB6-884A-028A31039A60}" dt="2024-08-14T01:40:31.296" v="2" actId="478"/>
          <ac:picMkLst>
            <pc:docMk/>
            <pc:sldMk cId="2640572160" sldId="2147471240"/>
            <ac:picMk id="11" creationId="{FD43FEB7-1142-1D09-F68D-F437664EF68E}"/>
          </ac:picMkLst>
        </pc:picChg>
        <pc:picChg chg="del">
          <ac:chgData name="Xin, Bingru (B)" userId="ff401464-ac55-491f-bfeb-e642a03ac062" providerId="ADAL" clId="{8C53F418-0879-4DB6-884A-028A31039A60}" dt="2024-08-14T01:40:31.296" v="2" actId="478"/>
          <ac:picMkLst>
            <pc:docMk/>
            <pc:sldMk cId="2640572160" sldId="2147471240"/>
            <ac:picMk id="13" creationId="{F402AAAE-92DF-F5FC-7638-5139F309D1BB}"/>
          </ac:picMkLst>
        </pc:picChg>
        <pc:picChg chg="del">
          <ac:chgData name="Xin, Bingru (B)" userId="ff401464-ac55-491f-bfeb-e642a03ac062" providerId="ADAL" clId="{8C53F418-0879-4DB6-884A-028A31039A60}" dt="2024-08-14T01:40:31.296" v="2" actId="478"/>
          <ac:picMkLst>
            <pc:docMk/>
            <pc:sldMk cId="2640572160" sldId="2147471240"/>
            <ac:picMk id="16" creationId="{4F36D0BA-3CA2-5D4D-BFBF-AC52F27B0496}"/>
          </ac:picMkLst>
        </pc:picChg>
        <pc:picChg chg="add mod modCrop">
          <ac:chgData name="Xin, Bingru (B)" userId="ff401464-ac55-491f-bfeb-e642a03ac062" providerId="ADAL" clId="{8C53F418-0879-4DB6-884A-028A31039A60}" dt="2024-08-14T06:26:10.652" v="389" actId="1076"/>
          <ac:picMkLst>
            <pc:docMk/>
            <pc:sldMk cId="2640572160" sldId="2147471240"/>
            <ac:picMk id="17" creationId="{90C6E363-8C1D-3227-E581-92B3A816B99D}"/>
          </ac:picMkLst>
        </pc:picChg>
        <pc:picChg chg="add del mod">
          <ac:chgData name="Xin, Bingru (B)" userId="ff401464-ac55-491f-bfeb-e642a03ac062" providerId="ADAL" clId="{8C53F418-0879-4DB6-884A-028A31039A60}" dt="2024-08-14T02:39:26.827" v="56" actId="478"/>
          <ac:picMkLst>
            <pc:docMk/>
            <pc:sldMk cId="2640572160" sldId="2147471240"/>
            <ac:picMk id="22" creationId="{46374E24-4A81-3592-ADA2-6C47129864C6}"/>
          </ac:picMkLst>
        </pc:picChg>
        <pc:picChg chg="del">
          <ac:chgData name="Xin, Bingru (B)" userId="ff401464-ac55-491f-bfeb-e642a03ac062" providerId="ADAL" clId="{8C53F418-0879-4DB6-884A-028A31039A60}" dt="2024-08-14T01:40:31.296" v="2" actId="478"/>
          <ac:picMkLst>
            <pc:docMk/>
            <pc:sldMk cId="2640572160" sldId="2147471240"/>
            <ac:picMk id="23" creationId="{5825181C-3E32-A610-693D-04668CE0892E}"/>
          </ac:picMkLst>
        </pc:picChg>
        <pc:picChg chg="add del mod">
          <ac:chgData name="Xin, Bingru (B)" userId="ff401464-ac55-491f-bfeb-e642a03ac062" providerId="ADAL" clId="{8C53F418-0879-4DB6-884A-028A31039A60}" dt="2024-08-14T02:39:36.631" v="62" actId="478"/>
          <ac:picMkLst>
            <pc:docMk/>
            <pc:sldMk cId="2640572160" sldId="2147471240"/>
            <ac:picMk id="28" creationId="{A266AB18-1D5E-2863-5CC3-F89C54193360}"/>
          </ac:picMkLst>
        </pc:picChg>
        <pc:picChg chg="add mod">
          <ac:chgData name="Xin, Bingru (B)" userId="ff401464-ac55-491f-bfeb-e642a03ac062" providerId="ADAL" clId="{8C53F418-0879-4DB6-884A-028A31039A60}" dt="2024-08-14T06:26:15.159" v="390" actId="1076"/>
          <ac:picMkLst>
            <pc:docMk/>
            <pc:sldMk cId="2640572160" sldId="2147471240"/>
            <ac:picMk id="30" creationId="{2FE6204C-B7DC-5F75-06BE-ED553689D066}"/>
          </ac:picMkLst>
        </pc:picChg>
        <pc:picChg chg="add mod">
          <ac:chgData name="Xin, Bingru (B)" userId="ff401464-ac55-491f-bfeb-e642a03ac062" providerId="ADAL" clId="{8C53F418-0879-4DB6-884A-028A31039A60}" dt="2024-08-14T06:26:49.573" v="402" actId="1076"/>
          <ac:picMkLst>
            <pc:docMk/>
            <pc:sldMk cId="2640572160" sldId="2147471240"/>
            <ac:picMk id="33" creationId="{AFCF9CDA-C6FC-27E0-8D34-09C20F8586C5}"/>
          </ac:picMkLst>
        </pc:picChg>
        <pc:picChg chg="add del mod">
          <ac:chgData name="Xin, Bingru (B)" userId="ff401464-ac55-491f-bfeb-e642a03ac062" providerId="ADAL" clId="{8C53F418-0879-4DB6-884A-028A31039A60}" dt="2024-08-14T05:17:39.340" v="184" actId="478"/>
          <ac:picMkLst>
            <pc:docMk/>
            <pc:sldMk cId="2640572160" sldId="2147471240"/>
            <ac:picMk id="36" creationId="{62B23849-2903-DC07-E97D-D5C8E71603F2}"/>
          </ac:picMkLst>
        </pc:picChg>
        <pc:picChg chg="add del mod">
          <ac:chgData name="Xin, Bingru (B)" userId="ff401464-ac55-491f-bfeb-e642a03ac062" providerId="ADAL" clId="{8C53F418-0879-4DB6-884A-028A31039A60}" dt="2024-08-14T10:40:23.097" v="1061" actId="478"/>
          <ac:picMkLst>
            <pc:docMk/>
            <pc:sldMk cId="2640572160" sldId="2147471240"/>
            <ac:picMk id="38" creationId="{42EA0C99-6418-4EFF-D774-0BE4441114B3}"/>
          </ac:picMkLst>
        </pc:picChg>
        <pc:picChg chg="add mod">
          <ac:chgData name="Xin, Bingru (B)" userId="ff401464-ac55-491f-bfeb-e642a03ac062" providerId="ADAL" clId="{8C53F418-0879-4DB6-884A-028A31039A60}" dt="2024-08-15T10:47:14.083" v="1946" actId="1076"/>
          <ac:picMkLst>
            <pc:docMk/>
            <pc:sldMk cId="2640572160" sldId="2147471240"/>
            <ac:picMk id="40" creationId="{F9138E7E-8C96-7B8D-A0E9-A07F167A35C6}"/>
          </ac:picMkLst>
        </pc:picChg>
      </pc:sldChg>
      <pc:sldChg chg="addSp delSp modSp add mod ord modNotesTx">
        <pc:chgData name="Xin, Bingru (B)" userId="ff401464-ac55-491f-bfeb-e642a03ac062" providerId="ADAL" clId="{8C53F418-0879-4DB6-884A-028A31039A60}" dt="2024-08-19T12:33:07.941" v="6393"/>
        <pc:sldMkLst>
          <pc:docMk/>
          <pc:sldMk cId="1751352366" sldId="2147471241"/>
        </pc:sldMkLst>
        <pc:spChg chg="mod">
          <ac:chgData name="Xin, Bingru (B)" userId="ff401464-ac55-491f-bfeb-e642a03ac062" providerId="ADAL" clId="{8C53F418-0879-4DB6-884A-028A31039A60}" dt="2024-08-19T08:06:03.433" v="5439" actId="20577"/>
          <ac:spMkLst>
            <pc:docMk/>
            <pc:sldMk cId="1751352366" sldId="2147471241"/>
            <ac:spMk id="4" creationId="{2891F35C-E0C6-9107-CEAB-41693E098CC4}"/>
          </ac:spMkLst>
        </pc:spChg>
        <pc:spChg chg="del">
          <ac:chgData name="Xin, Bingru (B)" userId="ff401464-ac55-491f-bfeb-e642a03ac062" providerId="ADAL" clId="{8C53F418-0879-4DB6-884A-028A31039A60}" dt="2024-08-14T06:21:16.077" v="385" actId="478"/>
          <ac:spMkLst>
            <pc:docMk/>
            <pc:sldMk cId="1751352366" sldId="2147471241"/>
            <ac:spMk id="9" creationId="{66E645C8-070A-7519-5E7F-14FF93A74E1D}"/>
          </ac:spMkLst>
        </pc:spChg>
        <pc:spChg chg="mod">
          <ac:chgData name="Xin, Bingru (B)" userId="ff401464-ac55-491f-bfeb-e642a03ac062" providerId="ADAL" clId="{8C53F418-0879-4DB6-884A-028A31039A60}" dt="2024-08-16T12:44:13.968" v="3189"/>
          <ac:spMkLst>
            <pc:docMk/>
            <pc:sldMk cId="1751352366" sldId="2147471241"/>
            <ac:spMk id="9" creationId="{B7713E11-3CB0-0B1F-B2A8-F376F60AB09E}"/>
          </ac:spMkLst>
        </pc:spChg>
        <pc:spChg chg="add mod">
          <ac:chgData name="Xin, Bingru (B)" userId="ff401464-ac55-491f-bfeb-e642a03ac062" providerId="ADAL" clId="{8C53F418-0879-4DB6-884A-028A31039A60}" dt="2024-08-14T11:21:44.917" v="1211" actId="14100"/>
          <ac:spMkLst>
            <pc:docMk/>
            <pc:sldMk cId="1751352366" sldId="2147471241"/>
            <ac:spMk id="14" creationId="{6EF7B06B-1E9E-C408-2668-E397AA84D20B}"/>
          </ac:spMkLst>
        </pc:spChg>
        <pc:spChg chg="del">
          <ac:chgData name="Xin, Bingru (B)" userId="ff401464-ac55-491f-bfeb-e642a03ac062" providerId="ADAL" clId="{8C53F418-0879-4DB6-884A-028A31039A60}" dt="2024-08-14T06:21:12.747" v="382" actId="478"/>
          <ac:spMkLst>
            <pc:docMk/>
            <pc:sldMk cId="1751352366" sldId="2147471241"/>
            <ac:spMk id="17" creationId="{57B2EE4A-9F0C-AD2A-8D46-76519BC4858A}"/>
          </ac:spMkLst>
        </pc:spChg>
        <pc:spChg chg="del">
          <ac:chgData name="Xin, Bingru (B)" userId="ff401464-ac55-491f-bfeb-e642a03ac062" providerId="ADAL" clId="{8C53F418-0879-4DB6-884A-028A31039A60}" dt="2024-08-14T06:21:13.501" v="383" actId="478"/>
          <ac:spMkLst>
            <pc:docMk/>
            <pc:sldMk cId="1751352366" sldId="2147471241"/>
            <ac:spMk id="18" creationId="{BAFCA2E8-CCF4-AFDC-4094-4B704BE72617}"/>
          </ac:spMkLst>
        </pc:spChg>
        <pc:spChg chg="add mod">
          <ac:chgData name="Xin, Bingru (B)" userId="ff401464-ac55-491f-bfeb-e642a03ac062" providerId="ADAL" clId="{8C53F418-0879-4DB6-884A-028A31039A60}" dt="2024-08-14T09:01:01.322" v="985" actId="14100"/>
          <ac:spMkLst>
            <pc:docMk/>
            <pc:sldMk cId="1751352366" sldId="2147471241"/>
            <ac:spMk id="27" creationId="{F5818722-0369-7B8E-7F50-EF24EFD0B40E}"/>
          </ac:spMkLst>
        </pc:spChg>
        <pc:spChg chg="add mod">
          <ac:chgData name="Xin, Bingru (B)" userId="ff401464-ac55-491f-bfeb-e642a03ac062" providerId="ADAL" clId="{8C53F418-0879-4DB6-884A-028A31039A60}" dt="2024-08-14T11:21:41.790" v="1210" actId="14100"/>
          <ac:spMkLst>
            <pc:docMk/>
            <pc:sldMk cId="1751352366" sldId="2147471241"/>
            <ac:spMk id="35" creationId="{B27CABE5-15FB-E7D0-C45D-6EEC0BF2B81C}"/>
          </ac:spMkLst>
        </pc:spChg>
        <pc:spChg chg="add mod">
          <ac:chgData name="Xin, Bingru (B)" userId="ff401464-ac55-491f-bfeb-e642a03ac062" providerId="ADAL" clId="{8C53F418-0879-4DB6-884A-028A31039A60}" dt="2024-08-14T06:38:30.142" v="586" actId="1076"/>
          <ac:spMkLst>
            <pc:docMk/>
            <pc:sldMk cId="1751352366" sldId="2147471241"/>
            <ac:spMk id="38" creationId="{FF41AD65-F46F-CD2D-3F2D-4EE4BF8E98CF}"/>
          </ac:spMkLst>
        </pc:spChg>
        <pc:spChg chg="add mod">
          <ac:chgData name="Xin, Bingru (B)" userId="ff401464-ac55-491f-bfeb-e642a03ac062" providerId="ADAL" clId="{8C53F418-0879-4DB6-884A-028A31039A60}" dt="2024-08-14T09:01:24.995" v="992" actId="1076"/>
          <ac:spMkLst>
            <pc:docMk/>
            <pc:sldMk cId="1751352366" sldId="2147471241"/>
            <ac:spMk id="69" creationId="{B6414788-AA58-C9C1-6959-E75B85D62EC7}"/>
          </ac:spMkLst>
        </pc:spChg>
        <pc:spChg chg="add mod">
          <ac:chgData name="Xin, Bingru (B)" userId="ff401464-ac55-491f-bfeb-e642a03ac062" providerId="ADAL" clId="{8C53F418-0879-4DB6-884A-028A31039A60}" dt="2024-08-14T06:52:54.997" v="678" actId="114"/>
          <ac:spMkLst>
            <pc:docMk/>
            <pc:sldMk cId="1751352366" sldId="2147471241"/>
            <ac:spMk id="71" creationId="{AD7804A8-5423-AB65-434D-30F2468C1DC8}"/>
          </ac:spMkLst>
        </pc:spChg>
        <pc:spChg chg="add mod">
          <ac:chgData name="Xin, Bingru (B)" userId="ff401464-ac55-491f-bfeb-e642a03ac062" providerId="ADAL" clId="{8C53F418-0879-4DB6-884A-028A31039A60}" dt="2024-08-14T06:53:01.933" v="681" actId="20577"/>
          <ac:spMkLst>
            <pc:docMk/>
            <pc:sldMk cId="1751352366" sldId="2147471241"/>
            <ac:spMk id="73" creationId="{2BAC49AC-5C10-4F03-07F5-4561EF1A9D8D}"/>
          </ac:spMkLst>
        </pc:spChg>
        <pc:spChg chg="add mod">
          <ac:chgData name="Xin, Bingru (B)" userId="ff401464-ac55-491f-bfeb-e642a03ac062" providerId="ADAL" clId="{8C53F418-0879-4DB6-884A-028A31039A60}" dt="2024-08-19T08:06:16.271" v="5453" actId="20577"/>
          <ac:spMkLst>
            <pc:docMk/>
            <pc:sldMk cId="1751352366" sldId="2147471241"/>
            <ac:spMk id="80" creationId="{DA4E2FB5-C14A-E87A-3A76-F5ACABD9E812}"/>
          </ac:spMkLst>
        </pc:spChg>
        <pc:spChg chg="add mod">
          <ac:chgData name="Xin, Bingru (B)" userId="ff401464-ac55-491f-bfeb-e642a03ac062" providerId="ADAL" clId="{8C53F418-0879-4DB6-884A-028A31039A60}" dt="2024-08-14T09:01:30.988" v="994" actId="1076"/>
          <ac:spMkLst>
            <pc:docMk/>
            <pc:sldMk cId="1751352366" sldId="2147471241"/>
            <ac:spMk id="81" creationId="{067AE28B-81A6-6B2E-8C0F-F29472EAAB7F}"/>
          </ac:spMkLst>
        </pc:spChg>
        <pc:grpChg chg="add mod">
          <ac:chgData name="Xin, Bingru (B)" userId="ff401464-ac55-491f-bfeb-e642a03ac062" providerId="ADAL" clId="{8C53F418-0879-4DB6-884A-028A31039A60}" dt="2024-08-16T12:44:13.968" v="3189"/>
          <ac:grpSpMkLst>
            <pc:docMk/>
            <pc:sldMk cId="1751352366" sldId="2147471241"/>
            <ac:grpSpMk id="5" creationId="{FFD98E95-244F-9FA3-030C-ADC6C9110D8E}"/>
          </ac:grpSpMkLst>
        </pc:grpChg>
        <pc:picChg chg="add mod modCrop">
          <ac:chgData name="Xin, Bingru (B)" userId="ff401464-ac55-491f-bfeb-e642a03ac062" providerId="ADAL" clId="{8C53F418-0879-4DB6-884A-028A31039A60}" dt="2024-08-14T06:38:30.142" v="586" actId="1076"/>
          <ac:picMkLst>
            <pc:docMk/>
            <pc:sldMk cId="1751352366" sldId="2147471241"/>
            <ac:picMk id="6" creationId="{EA711940-41F5-E927-FDD7-75101E60B9CC}"/>
          </ac:picMkLst>
        </pc:picChg>
        <pc:picChg chg="add mod">
          <ac:chgData name="Xin, Bingru (B)" userId="ff401464-ac55-491f-bfeb-e642a03ac062" providerId="ADAL" clId="{8C53F418-0879-4DB6-884A-028A31039A60}" dt="2024-08-14T06:51:18.989" v="662" actId="1076"/>
          <ac:picMkLst>
            <pc:docMk/>
            <pc:sldMk cId="1751352366" sldId="2147471241"/>
            <ac:picMk id="7" creationId="{05FA79C0-D817-5F7A-AAA1-15D0A7C5B6BD}"/>
          </ac:picMkLst>
        </pc:picChg>
        <pc:picChg chg="mod">
          <ac:chgData name="Xin, Bingru (B)" userId="ff401464-ac55-491f-bfeb-e642a03ac062" providerId="ADAL" clId="{8C53F418-0879-4DB6-884A-028A31039A60}" dt="2024-08-16T12:44:13.968" v="3189"/>
          <ac:picMkLst>
            <pc:docMk/>
            <pc:sldMk cId="1751352366" sldId="2147471241"/>
            <ac:picMk id="8" creationId="{01747251-6B09-F9B5-5688-1C62A03F8194}"/>
          </ac:picMkLst>
        </pc:picChg>
        <pc:picChg chg="add del mod">
          <ac:chgData name="Xin, Bingru (B)" userId="ff401464-ac55-491f-bfeb-e642a03ac062" providerId="ADAL" clId="{8C53F418-0879-4DB6-884A-028A31039A60}" dt="2024-08-14T06:30:40.077" v="426" actId="478"/>
          <ac:picMkLst>
            <pc:docMk/>
            <pc:sldMk cId="1751352366" sldId="2147471241"/>
            <ac:picMk id="8" creationId="{C4F52620-67A2-ABB6-919A-A1F0EC64B736}"/>
          </ac:picMkLst>
        </pc:picChg>
        <pc:picChg chg="add mod modCrop">
          <ac:chgData name="Xin, Bingru (B)" userId="ff401464-ac55-491f-bfeb-e642a03ac062" providerId="ADAL" clId="{8C53F418-0879-4DB6-884A-028A31039A60}" dt="2024-08-14T09:00:14.915" v="967" actId="14100"/>
          <ac:picMkLst>
            <pc:docMk/>
            <pc:sldMk cId="1751352366" sldId="2147471241"/>
            <ac:picMk id="10" creationId="{F63C47B3-E274-D610-30B3-EDD4E0698C00}"/>
          </ac:picMkLst>
        </pc:picChg>
        <pc:picChg chg="del">
          <ac:chgData name="Xin, Bingru (B)" userId="ff401464-ac55-491f-bfeb-e642a03ac062" providerId="ADAL" clId="{8C53F418-0879-4DB6-884A-028A31039A60}" dt="2024-08-14T06:21:11.648" v="381" actId="478"/>
          <ac:picMkLst>
            <pc:docMk/>
            <pc:sldMk cId="1751352366" sldId="2147471241"/>
            <ac:picMk id="11" creationId="{2A3C6CB9-9CBD-53F1-DBA1-38957A4496C5}"/>
          </ac:picMkLst>
        </pc:picChg>
        <pc:picChg chg="add mod">
          <ac:chgData name="Xin, Bingru (B)" userId="ff401464-ac55-491f-bfeb-e642a03ac062" providerId="ADAL" clId="{8C53F418-0879-4DB6-884A-028A31039A60}" dt="2024-08-14T11:18:21.521" v="1205" actId="14100"/>
          <ac:picMkLst>
            <pc:docMk/>
            <pc:sldMk cId="1751352366" sldId="2147471241"/>
            <ac:picMk id="12" creationId="{7BE55192-23CF-4E01-39F4-7F2694F0833C}"/>
          </ac:picMkLst>
        </pc:picChg>
        <pc:picChg chg="del">
          <ac:chgData name="Xin, Bingru (B)" userId="ff401464-ac55-491f-bfeb-e642a03ac062" providerId="ADAL" clId="{8C53F418-0879-4DB6-884A-028A31039A60}" dt="2024-08-14T06:21:16.628" v="386" actId="478"/>
          <ac:picMkLst>
            <pc:docMk/>
            <pc:sldMk cId="1751352366" sldId="2147471241"/>
            <ac:picMk id="23" creationId="{21CBB476-F6A0-1C8D-D1EC-DB55BE52B441}"/>
          </ac:picMkLst>
        </pc:picChg>
        <pc:picChg chg="del">
          <ac:chgData name="Xin, Bingru (B)" userId="ff401464-ac55-491f-bfeb-e642a03ac062" providerId="ADAL" clId="{8C53F418-0879-4DB6-884A-028A31039A60}" dt="2024-08-14T06:21:17.291" v="387" actId="478"/>
          <ac:picMkLst>
            <pc:docMk/>
            <pc:sldMk cId="1751352366" sldId="2147471241"/>
            <ac:picMk id="25" creationId="{2850404D-DC00-EC0F-1C04-1831ED867943}"/>
          </ac:picMkLst>
        </pc:picChg>
        <pc:picChg chg="add mod modCrop">
          <ac:chgData name="Xin, Bingru (B)" userId="ff401464-ac55-491f-bfeb-e642a03ac062" providerId="ADAL" clId="{8C53F418-0879-4DB6-884A-028A31039A60}" dt="2024-08-14T06:38:30.142" v="586" actId="1076"/>
          <ac:picMkLst>
            <pc:docMk/>
            <pc:sldMk cId="1751352366" sldId="2147471241"/>
            <ac:picMk id="36" creationId="{94AFA8F4-2E27-EDE7-2F0B-158C8AAD414E}"/>
          </ac:picMkLst>
        </pc:picChg>
        <pc:picChg chg="add del mod">
          <ac:chgData name="Xin, Bingru (B)" userId="ff401464-ac55-491f-bfeb-e642a03ac062" providerId="ADAL" clId="{8C53F418-0879-4DB6-884A-028A31039A60}" dt="2024-08-14T06:39:16.101" v="600" actId="478"/>
          <ac:picMkLst>
            <pc:docMk/>
            <pc:sldMk cId="1751352366" sldId="2147471241"/>
            <ac:picMk id="56" creationId="{6A47ED2B-4E07-CB86-5888-5D252DAFA1F6}"/>
          </ac:picMkLst>
        </pc:picChg>
        <pc:picChg chg="add del mod">
          <ac:chgData name="Xin, Bingru (B)" userId="ff401464-ac55-491f-bfeb-e642a03ac062" providerId="ADAL" clId="{8C53F418-0879-4DB6-884A-028A31039A60}" dt="2024-08-14T06:39:35.620" v="601" actId="478"/>
          <ac:picMkLst>
            <pc:docMk/>
            <pc:sldMk cId="1751352366" sldId="2147471241"/>
            <ac:picMk id="58" creationId="{780E9FC5-CB5E-4DC9-D255-7ECB9BFE4C01}"/>
          </ac:picMkLst>
        </pc:picChg>
        <pc:picChg chg="add del">
          <ac:chgData name="Xin, Bingru (B)" userId="ff401464-ac55-491f-bfeb-e642a03ac062" providerId="ADAL" clId="{8C53F418-0879-4DB6-884A-028A31039A60}" dt="2024-08-14T06:39:37.271" v="603" actId="22"/>
          <ac:picMkLst>
            <pc:docMk/>
            <pc:sldMk cId="1751352366" sldId="2147471241"/>
            <ac:picMk id="60" creationId="{F5E5B821-3638-9747-B7F9-A2ED2B182375}"/>
          </ac:picMkLst>
        </pc:picChg>
        <pc:picChg chg="add del mod">
          <ac:chgData name="Xin, Bingru (B)" userId="ff401464-ac55-491f-bfeb-e642a03ac062" providerId="ADAL" clId="{8C53F418-0879-4DB6-884A-028A31039A60}" dt="2024-08-14T06:46:43.223" v="613" actId="478"/>
          <ac:picMkLst>
            <pc:docMk/>
            <pc:sldMk cId="1751352366" sldId="2147471241"/>
            <ac:picMk id="62" creationId="{3E8B59A2-F494-5999-7B98-8785F1218149}"/>
          </ac:picMkLst>
        </pc:picChg>
        <pc:picChg chg="add del">
          <ac:chgData name="Xin, Bingru (B)" userId="ff401464-ac55-491f-bfeb-e642a03ac062" providerId="ADAL" clId="{8C53F418-0879-4DB6-884A-028A31039A60}" dt="2024-08-14T06:46:31.107" v="612" actId="22"/>
          <ac:picMkLst>
            <pc:docMk/>
            <pc:sldMk cId="1751352366" sldId="2147471241"/>
            <ac:picMk id="64" creationId="{D84360B6-7EF7-CA7B-0232-44E4EED49DB9}"/>
          </ac:picMkLst>
        </pc:picChg>
        <pc:picChg chg="add del mod">
          <ac:chgData name="Xin, Bingru (B)" userId="ff401464-ac55-491f-bfeb-e642a03ac062" providerId="ADAL" clId="{8C53F418-0879-4DB6-884A-028A31039A60}" dt="2024-08-14T06:46:58.108" v="619" actId="478"/>
          <ac:picMkLst>
            <pc:docMk/>
            <pc:sldMk cId="1751352366" sldId="2147471241"/>
            <ac:picMk id="66" creationId="{45FCBE60-DBA7-FF4B-CF2B-CC5B2A1F4ED6}"/>
          </ac:picMkLst>
        </pc:picChg>
        <pc:picChg chg="add mod">
          <ac:chgData name="Xin, Bingru (B)" userId="ff401464-ac55-491f-bfeb-e642a03ac062" providerId="ADAL" clId="{8C53F418-0879-4DB6-884A-028A31039A60}" dt="2024-08-14T09:01:26.737" v="993" actId="1076"/>
          <ac:picMkLst>
            <pc:docMk/>
            <pc:sldMk cId="1751352366" sldId="2147471241"/>
            <ac:picMk id="68" creationId="{36C1A05A-12E2-88D9-A2E7-439D747BEB87}"/>
          </ac:picMkLst>
        </pc:picChg>
        <pc:cxnChg chg="del">
          <ac:chgData name="Xin, Bingru (B)" userId="ff401464-ac55-491f-bfeb-e642a03ac062" providerId="ADAL" clId="{8C53F418-0879-4DB6-884A-028A31039A60}" dt="2024-08-14T06:21:14.161" v="384" actId="478"/>
          <ac:cxnSpMkLst>
            <pc:docMk/>
            <pc:sldMk cId="1751352366" sldId="2147471241"/>
            <ac:cxnSpMk id="13" creationId="{4355494D-4367-E0B3-4DDB-A2B6A5A44C28}"/>
          </ac:cxnSpMkLst>
        </pc:cxnChg>
        <pc:cxnChg chg="add mod">
          <ac:chgData name="Xin, Bingru (B)" userId="ff401464-ac55-491f-bfeb-e642a03ac062" providerId="ADAL" clId="{8C53F418-0879-4DB6-884A-028A31039A60}" dt="2024-08-14T11:21:47.544" v="1212" actId="14100"/>
          <ac:cxnSpMkLst>
            <pc:docMk/>
            <pc:sldMk cId="1751352366" sldId="2147471241"/>
            <ac:cxnSpMk id="16" creationId="{09C257AC-10B4-2094-5D52-C95D300B0A17}"/>
          </ac:cxnSpMkLst>
        </pc:cxnChg>
        <pc:cxnChg chg="add mod">
          <ac:chgData name="Xin, Bingru (B)" userId="ff401464-ac55-491f-bfeb-e642a03ac062" providerId="ADAL" clId="{8C53F418-0879-4DB6-884A-028A31039A60}" dt="2024-08-14T09:00:50.199" v="980" actId="14100"/>
          <ac:cxnSpMkLst>
            <pc:docMk/>
            <pc:sldMk cId="1751352366" sldId="2147471241"/>
            <ac:cxnSpMk id="19" creationId="{D6DC2B56-8AF7-CF6F-91CE-489B39B9FD2C}"/>
          </ac:cxnSpMkLst>
        </pc:cxnChg>
        <pc:cxnChg chg="add mod">
          <ac:chgData name="Xin, Bingru (B)" userId="ff401464-ac55-491f-bfeb-e642a03ac062" providerId="ADAL" clId="{8C53F418-0879-4DB6-884A-028A31039A60}" dt="2024-08-14T09:01:07.801" v="987" actId="14100"/>
          <ac:cxnSpMkLst>
            <pc:docMk/>
            <pc:sldMk cId="1751352366" sldId="2147471241"/>
            <ac:cxnSpMk id="28" creationId="{D968C9E0-47D8-6DE2-79F5-BA562A6E76A8}"/>
          </ac:cxnSpMkLst>
        </pc:cxnChg>
        <pc:cxnChg chg="add mod">
          <ac:chgData name="Xin, Bingru (B)" userId="ff401464-ac55-491f-bfeb-e642a03ac062" providerId="ADAL" clId="{8C53F418-0879-4DB6-884A-028A31039A60}" dt="2024-08-14T09:00:57.591" v="984" actId="14100"/>
          <ac:cxnSpMkLst>
            <pc:docMk/>
            <pc:sldMk cId="1751352366" sldId="2147471241"/>
            <ac:cxnSpMk id="31" creationId="{7C095290-6E97-4FA6-B492-F947A63301B8}"/>
          </ac:cxnSpMkLst>
        </pc:cxnChg>
        <pc:cxnChg chg="add mod">
          <ac:chgData name="Xin, Bingru (B)" userId="ff401464-ac55-491f-bfeb-e642a03ac062" providerId="ADAL" clId="{8C53F418-0879-4DB6-884A-028A31039A60}" dt="2024-08-14T11:21:50.125" v="1213" actId="14100"/>
          <ac:cxnSpMkLst>
            <pc:docMk/>
            <pc:sldMk cId="1751352366" sldId="2147471241"/>
            <ac:cxnSpMk id="39" creationId="{B50F82A5-583B-1B0B-2399-73BE9DCF47F5}"/>
          </ac:cxnSpMkLst>
        </pc:cxnChg>
        <pc:cxnChg chg="add mod">
          <ac:chgData name="Xin, Bingru (B)" userId="ff401464-ac55-491f-bfeb-e642a03ac062" providerId="ADAL" clId="{8C53F418-0879-4DB6-884A-028A31039A60}" dt="2024-08-14T09:00:43.140" v="977" actId="14100"/>
          <ac:cxnSpMkLst>
            <pc:docMk/>
            <pc:sldMk cId="1751352366" sldId="2147471241"/>
            <ac:cxnSpMk id="43" creationId="{C8BFAC22-9C0F-9699-BCC0-41955DA774F9}"/>
          </ac:cxnSpMkLst>
        </pc:cxnChg>
        <pc:cxnChg chg="add mod">
          <ac:chgData name="Xin, Bingru (B)" userId="ff401464-ac55-491f-bfeb-e642a03ac062" providerId="ADAL" clId="{8C53F418-0879-4DB6-884A-028A31039A60}" dt="2024-08-14T09:01:19.812" v="991" actId="14100"/>
          <ac:cxnSpMkLst>
            <pc:docMk/>
            <pc:sldMk cId="1751352366" sldId="2147471241"/>
            <ac:cxnSpMk id="89" creationId="{445391BA-DCB1-6FB6-9CD3-DA28111CC445}"/>
          </ac:cxnSpMkLst>
        </pc:cxnChg>
      </pc:sldChg>
      <pc:sldChg chg="addSp delSp modSp add mod ord modAnim modNotesTx">
        <pc:chgData name="Xin, Bingru (B)" userId="ff401464-ac55-491f-bfeb-e642a03ac062" providerId="ADAL" clId="{8C53F418-0879-4DB6-884A-028A31039A60}" dt="2024-08-19T12:33:55.091" v="6404" actId="20577"/>
        <pc:sldMkLst>
          <pc:docMk/>
          <pc:sldMk cId="891157559" sldId="2147471242"/>
        </pc:sldMkLst>
        <pc:spChg chg="mod">
          <ac:chgData name="Xin, Bingru (B)" userId="ff401464-ac55-491f-bfeb-e642a03ac062" providerId="ADAL" clId="{8C53F418-0879-4DB6-884A-028A31039A60}" dt="2024-08-14T09:09:58.528" v="998" actId="113"/>
          <ac:spMkLst>
            <pc:docMk/>
            <pc:sldMk cId="891157559" sldId="2147471242"/>
            <ac:spMk id="4" creationId="{323C117F-1FD9-556A-68C0-0B30DD18DD84}"/>
          </ac:spMkLst>
        </pc:spChg>
        <pc:spChg chg="add del mod">
          <ac:chgData name="Xin, Bingru (B)" userId="ff401464-ac55-491f-bfeb-e642a03ac062" providerId="ADAL" clId="{8C53F418-0879-4DB6-884A-028A31039A60}" dt="2024-08-19T08:14:15.553" v="5514" actId="478"/>
          <ac:spMkLst>
            <pc:docMk/>
            <pc:sldMk cId="891157559" sldId="2147471242"/>
            <ac:spMk id="5" creationId="{F192A328-0B71-17ED-5AD3-78595749A44A}"/>
          </ac:spMkLst>
        </pc:spChg>
        <pc:spChg chg="add mod">
          <ac:chgData name="Xin, Bingru (B)" userId="ff401464-ac55-491f-bfeb-e642a03ac062" providerId="ADAL" clId="{8C53F418-0879-4DB6-884A-028A31039A60}" dt="2024-08-19T08:21:34.241" v="5708" actId="164"/>
          <ac:spMkLst>
            <pc:docMk/>
            <pc:sldMk cId="891157559" sldId="2147471242"/>
            <ac:spMk id="9" creationId="{D0B8BC2D-9225-6503-89F4-E64887998740}"/>
          </ac:spMkLst>
        </pc:spChg>
        <pc:spChg chg="add del mod">
          <ac:chgData name="Xin, Bingru (B)" userId="ff401464-ac55-491f-bfeb-e642a03ac062" providerId="ADAL" clId="{8C53F418-0879-4DB6-884A-028A31039A60}" dt="2024-08-14T07:44:34.024" v="800" actId="22"/>
          <ac:spMkLst>
            <pc:docMk/>
            <pc:sldMk cId="891157559" sldId="2147471242"/>
            <ac:spMk id="10" creationId="{9F6ADA95-C248-83AD-7C42-6D9CA0F175EB}"/>
          </ac:spMkLst>
        </pc:spChg>
        <pc:spChg chg="add mod">
          <ac:chgData name="Xin, Bingru (B)" userId="ff401464-ac55-491f-bfeb-e642a03ac062" providerId="ADAL" clId="{8C53F418-0879-4DB6-884A-028A31039A60}" dt="2024-08-19T08:21:44.723" v="5710" actId="164"/>
          <ac:spMkLst>
            <pc:docMk/>
            <pc:sldMk cId="891157559" sldId="2147471242"/>
            <ac:spMk id="10" creationId="{AC757114-BB2A-AB0F-13A1-AAD755259563}"/>
          </ac:spMkLst>
        </pc:spChg>
        <pc:spChg chg="add mod ord">
          <ac:chgData name="Xin, Bingru (B)" userId="ff401464-ac55-491f-bfeb-e642a03ac062" providerId="ADAL" clId="{8C53F418-0879-4DB6-884A-028A31039A60}" dt="2024-08-19T08:21:54.139" v="5712" actId="164"/>
          <ac:spMkLst>
            <pc:docMk/>
            <pc:sldMk cId="891157559" sldId="2147471242"/>
            <ac:spMk id="11" creationId="{F8385AC4-8296-FBF3-6EAB-A1E519CBEE4D}"/>
          </ac:spMkLst>
        </pc:spChg>
        <pc:spChg chg="add mod">
          <ac:chgData name="Xin, Bingru (B)" userId="ff401464-ac55-491f-bfeb-e642a03ac062" providerId="ADAL" clId="{8C53F418-0879-4DB6-884A-028A31039A60}" dt="2024-08-19T08:22:32.952" v="5718" actId="164"/>
          <ac:spMkLst>
            <pc:docMk/>
            <pc:sldMk cId="891157559" sldId="2147471242"/>
            <ac:spMk id="12" creationId="{78C1B66C-4E30-2DF4-BA63-187A5235ABE7}"/>
          </ac:spMkLst>
        </pc:spChg>
        <pc:spChg chg="add mod">
          <ac:chgData name="Xin, Bingru (B)" userId="ff401464-ac55-491f-bfeb-e642a03ac062" providerId="ADAL" clId="{8C53F418-0879-4DB6-884A-028A31039A60}" dt="2024-08-14T07:47:17.716" v="885" actId="164"/>
          <ac:spMkLst>
            <pc:docMk/>
            <pc:sldMk cId="891157559" sldId="2147471242"/>
            <ac:spMk id="12" creationId="{F4DDC855-0FD5-B80F-FB14-DC039C5AC2F2}"/>
          </ac:spMkLst>
        </pc:spChg>
        <pc:spChg chg="add mod">
          <ac:chgData name="Xin, Bingru (B)" userId="ff401464-ac55-491f-bfeb-e642a03ac062" providerId="ADAL" clId="{8C53F418-0879-4DB6-884A-028A31039A60}" dt="2024-08-19T08:22:07.676" v="5714" actId="164"/>
          <ac:spMkLst>
            <pc:docMk/>
            <pc:sldMk cId="891157559" sldId="2147471242"/>
            <ac:spMk id="13" creationId="{0AFDD7BD-89AA-8516-D30B-9CC0FE18F29C}"/>
          </ac:spMkLst>
        </pc:spChg>
        <pc:spChg chg="add mod">
          <ac:chgData name="Xin, Bingru (B)" userId="ff401464-ac55-491f-bfeb-e642a03ac062" providerId="ADAL" clId="{8C53F418-0879-4DB6-884A-028A31039A60}" dt="2024-08-19T08:22:25.526" v="5716" actId="164"/>
          <ac:spMkLst>
            <pc:docMk/>
            <pc:sldMk cId="891157559" sldId="2147471242"/>
            <ac:spMk id="16" creationId="{C95B8090-A05D-1642-6B02-326D8D96B995}"/>
          </ac:spMkLst>
        </pc:spChg>
        <pc:spChg chg="del mod">
          <ac:chgData name="Xin, Bingru (B)" userId="ff401464-ac55-491f-bfeb-e642a03ac062" providerId="ADAL" clId="{8C53F418-0879-4DB6-884A-028A31039A60}" dt="2024-08-14T12:31:29.074" v="1451" actId="478"/>
          <ac:spMkLst>
            <pc:docMk/>
            <pc:sldMk cId="891157559" sldId="2147471242"/>
            <ac:spMk id="25" creationId="{5EB1EA30-0F82-5E31-0BE2-E55646EFD13E}"/>
          </ac:spMkLst>
        </pc:spChg>
        <pc:spChg chg="mod">
          <ac:chgData name="Xin, Bingru (B)" userId="ff401464-ac55-491f-bfeb-e642a03ac062" providerId="ADAL" clId="{8C53F418-0879-4DB6-884A-028A31039A60}" dt="2024-08-19T08:11:51.222" v="5497" actId="113"/>
          <ac:spMkLst>
            <pc:docMk/>
            <pc:sldMk cId="891157559" sldId="2147471242"/>
            <ac:spMk id="29" creationId="{9C57F45D-27D4-37AB-6182-490B9107D316}"/>
          </ac:spMkLst>
        </pc:spChg>
        <pc:spChg chg="mod">
          <ac:chgData name="Xin, Bingru (B)" userId="ff401464-ac55-491f-bfeb-e642a03ac062" providerId="ADAL" clId="{8C53F418-0879-4DB6-884A-028A31039A60}" dt="2024-08-16T12:44:18.692" v="3190"/>
          <ac:spMkLst>
            <pc:docMk/>
            <pc:sldMk cId="891157559" sldId="2147471242"/>
            <ac:spMk id="31" creationId="{05040EEE-92C8-90A0-B89A-3A0849214A15}"/>
          </ac:spMkLst>
        </pc:spChg>
        <pc:spChg chg="del mod">
          <ac:chgData name="Xin, Bingru (B)" userId="ff401464-ac55-491f-bfeb-e642a03ac062" providerId="ADAL" clId="{8C53F418-0879-4DB6-884A-028A31039A60}" dt="2024-08-14T12:31:29.864" v="1452" actId="478"/>
          <ac:spMkLst>
            <pc:docMk/>
            <pc:sldMk cId="891157559" sldId="2147471242"/>
            <ac:spMk id="31" creationId="{6EB9635F-5A7B-A448-E4FF-FB6D6B47292A}"/>
          </ac:spMkLst>
        </pc:spChg>
        <pc:spChg chg="mod topLvl">
          <ac:chgData name="Xin, Bingru (B)" userId="ff401464-ac55-491f-bfeb-e642a03ac062" providerId="ADAL" clId="{8C53F418-0879-4DB6-884A-028A31039A60}" dt="2024-08-19T08:21:34.241" v="5708" actId="164"/>
          <ac:spMkLst>
            <pc:docMk/>
            <pc:sldMk cId="891157559" sldId="2147471242"/>
            <ac:spMk id="33" creationId="{23AA15B8-2AA5-EC95-E717-98D28C5CF13C}"/>
          </ac:spMkLst>
        </pc:spChg>
        <pc:spChg chg="mod topLvl">
          <ac:chgData name="Xin, Bingru (B)" userId="ff401464-ac55-491f-bfeb-e642a03ac062" providerId="ADAL" clId="{8C53F418-0879-4DB6-884A-028A31039A60}" dt="2024-08-19T08:21:44.723" v="5710" actId="164"/>
          <ac:spMkLst>
            <pc:docMk/>
            <pc:sldMk cId="891157559" sldId="2147471242"/>
            <ac:spMk id="34" creationId="{2807420A-AF1A-D000-4FEE-AC5021C4D61F}"/>
          </ac:spMkLst>
        </pc:spChg>
        <pc:spChg chg="del">
          <ac:chgData name="Xin, Bingru (B)" userId="ff401464-ac55-491f-bfeb-e642a03ac062" providerId="ADAL" clId="{8C53F418-0879-4DB6-884A-028A31039A60}" dt="2024-08-14T06:57:14.044" v="765" actId="478"/>
          <ac:spMkLst>
            <pc:docMk/>
            <pc:sldMk cId="891157559" sldId="2147471242"/>
            <ac:spMk id="34" creationId="{4B18C20D-3564-0160-4A43-8D5E069453BC}"/>
          </ac:spMkLst>
        </pc:spChg>
        <pc:spChg chg="mod topLvl">
          <ac:chgData name="Xin, Bingru (B)" userId="ff401464-ac55-491f-bfeb-e642a03ac062" providerId="ADAL" clId="{8C53F418-0879-4DB6-884A-028A31039A60}" dt="2024-08-19T08:21:54.139" v="5712" actId="164"/>
          <ac:spMkLst>
            <pc:docMk/>
            <pc:sldMk cId="891157559" sldId="2147471242"/>
            <ac:spMk id="42" creationId="{6C69F48A-7192-36B7-8FEC-C2C7DE835127}"/>
          </ac:spMkLst>
        </pc:spChg>
        <pc:spChg chg="mod topLvl">
          <ac:chgData name="Xin, Bingru (B)" userId="ff401464-ac55-491f-bfeb-e642a03ac062" providerId="ADAL" clId="{8C53F418-0879-4DB6-884A-028A31039A60}" dt="2024-08-19T08:21:54.139" v="5712" actId="164"/>
          <ac:spMkLst>
            <pc:docMk/>
            <pc:sldMk cId="891157559" sldId="2147471242"/>
            <ac:spMk id="43" creationId="{8158E209-9266-081A-8CC1-D84BEA68B690}"/>
          </ac:spMkLst>
        </pc:spChg>
        <pc:spChg chg="mod topLvl">
          <ac:chgData name="Xin, Bingru (B)" userId="ff401464-ac55-491f-bfeb-e642a03ac062" providerId="ADAL" clId="{8C53F418-0879-4DB6-884A-028A31039A60}" dt="2024-08-19T08:21:38.497" v="5709" actId="164"/>
          <ac:spMkLst>
            <pc:docMk/>
            <pc:sldMk cId="891157559" sldId="2147471242"/>
            <ac:spMk id="59" creationId="{3BB7EBE8-C9EB-63F1-F6AC-CDF96CBB5D8D}"/>
          </ac:spMkLst>
        </pc:spChg>
        <pc:spChg chg="mod topLvl">
          <ac:chgData name="Xin, Bingru (B)" userId="ff401464-ac55-491f-bfeb-e642a03ac062" providerId="ADAL" clId="{8C53F418-0879-4DB6-884A-028A31039A60}" dt="2024-08-19T08:22:15.886" v="5715" actId="164"/>
          <ac:spMkLst>
            <pc:docMk/>
            <pc:sldMk cId="891157559" sldId="2147471242"/>
            <ac:spMk id="60" creationId="{F634A623-6148-439B-226C-356430924851}"/>
          </ac:spMkLst>
        </pc:spChg>
        <pc:spChg chg="mod topLvl">
          <ac:chgData name="Xin, Bingru (B)" userId="ff401464-ac55-491f-bfeb-e642a03ac062" providerId="ADAL" clId="{8C53F418-0879-4DB6-884A-028A31039A60}" dt="2024-08-19T08:22:07.676" v="5714" actId="164"/>
          <ac:spMkLst>
            <pc:docMk/>
            <pc:sldMk cId="891157559" sldId="2147471242"/>
            <ac:spMk id="100" creationId="{D33A59AD-C697-045F-AF8B-977599C8E944}"/>
          </ac:spMkLst>
        </pc:spChg>
        <pc:spChg chg="mod topLvl">
          <ac:chgData name="Xin, Bingru (B)" userId="ff401464-ac55-491f-bfeb-e642a03ac062" providerId="ADAL" clId="{8C53F418-0879-4DB6-884A-028A31039A60}" dt="2024-08-19T08:21:49.244" v="5711" actId="164"/>
          <ac:spMkLst>
            <pc:docMk/>
            <pc:sldMk cId="891157559" sldId="2147471242"/>
            <ac:spMk id="119" creationId="{D5744B54-7D9C-DF8B-75F5-A68DF52F9F39}"/>
          </ac:spMkLst>
        </pc:spChg>
        <pc:spChg chg="mod topLvl">
          <ac:chgData name="Xin, Bingru (B)" userId="ff401464-ac55-491f-bfeb-e642a03ac062" providerId="ADAL" clId="{8C53F418-0879-4DB6-884A-028A31039A60}" dt="2024-08-19T08:22:28.740" v="5717" actId="164"/>
          <ac:spMkLst>
            <pc:docMk/>
            <pc:sldMk cId="891157559" sldId="2147471242"/>
            <ac:spMk id="121" creationId="{74078955-2C55-5E19-7D7B-CE487E07CC4E}"/>
          </ac:spMkLst>
        </pc:spChg>
        <pc:spChg chg="mod topLvl">
          <ac:chgData name="Xin, Bingru (B)" userId="ff401464-ac55-491f-bfeb-e642a03ac062" providerId="ADAL" clId="{8C53F418-0879-4DB6-884A-028A31039A60}" dt="2024-08-19T08:22:25.526" v="5716" actId="164"/>
          <ac:spMkLst>
            <pc:docMk/>
            <pc:sldMk cId="891157559" sldId="2147471242"/>
            <ac:spMk id="123" creationId="{E1310B31-7F62-43E6-1CCD-ACDC75D25744}"/>
          </ac:spMkLst>
        </pc:spChg>
        <pc:spChg chg="mod topLvl">
          <ac:chgData name="Xin, Bingru (B)" userId="ff401464-ac55-491f-bfeb-e642a03ac062" providerId="ADAL" clId="{8C53F418-0879-4DB6-884A-028A31039A60}" dt="2024-08-19T08:22:32.952" v="5718" actId="164"/>
          <ac:spMkLst>
            <pc:docMk/>
            <pc:sldMk cId="891157559" sldId="2147471242"/>
            <ac:spMk id="131" creationId="{376A4317-4B79-4B16-4EEC-2ADC9C00052A}"/>
          </ac:spMkLst>
        </pc:spChg>
        <pc:grpChg chg="add del mod">
          <ac:chgData name="Xin, Bingru (B)" userId="ff401464-ac55-491f-bfeb-e642a03ac062" providerId="ADAL" clId="{8C53F418-0879-4DB6-884A-028A31039A60}" dt="2024-08-15T12:09:57.965" v="2429" actId="478"/>
          <ac:grpSpMkLst>
            <pc:docMk/>
            <pc:sldMk cId="891157559" sldId="2147471242"/>
            <ac:grpSpMk id="13" creationId="{E17523A1-45EF-C456-0B1E-922C45FF71BD}"/>
          </ac:grpSpMkLst>
        </pc:grpChg>
        <pc:grpChg chg="add mod">
          <ac:chgData name="Xin, Bingru (B)" userId="ff401464-ac55-491f-bfeb-e642a03ac062" providerId="ADAL" clId="{8C53F418-0879-4DB6-884A-028A31039A60}" dt="2024-08-19T08:21:34.241" v="5708" actId="164"/>
          <ac:grpSpMkLst>
            <pc:docMk/>
            <pc:sldMk cId="891157559" sldId="2147471242"/>
            <ac:grpSpMk id="21" creationId="{F28DC08B-BE78-4A42-CDEE-40379A248256}"/>
          </ac:grpSpMkLst>
        </pc:grpChg>
        <pc:grpChg chg="add mod">
          <ac:chgData name="Xin, Bingru (B)" userId="ff401464-ac55-491f-bfeb-e642a03ac062" providerId="ADAL" clId="{8C53F418-0879-4DB6-884A-028A31039A60}" dt="2024-08-19T08:21:38.497" v="5709" actId="164"/>
          <ac:grpSpMkLst>
            <pc:docMk/>
            <pc:sldMk cId="891157559" sldId="2147471242"/>
            <ac:grpSpMk id="22" creationId="{8DAD167B-057C-4FA0-EF46-1C83D1B90181}"/>
          </ac:grpSpMkLst>
        </pc:grpChg>
        <pc:grpChg chg="add mod">
          <ac:chgData name="Xin, Bingru (B)" userId="ff401464-ac55-491f-bfeb-e642a03ac062" providerId="ADAL" clId="{8C53F418-0879-4DB6-884A-028A31039A60}" dt="2024-08-19T08:21:44.723" v="5710" actId="164"/>
          <ac:grpSpMkLst>
            <pc:docMk/>
            <pc:sldMk cId="891157559" sldId="2147471242"/>
            <ac:grpSpMk id="23" creationId="{AFB8EFEC-503B-E389-726F-962B1AB4E03F}"/>
          </ac:grpSpMkLst>
        </pc:grpChg>
        <pc:grpChg chg="add mod">
          <ac:chgData name="Xin, Bingru (B)" userId="ff401464-ac55-491f-bfeb-e642a03ac062" providerId="ADAL" clId="{8C53F418-0879-4DB6-884A-028A31039A60}" dt="2024-08-19T08:21:49.244" v="5711" actId="164"/>
          <ac:grpSpMkLst>
            <pc:docMk/>
            <pc:sldMk cId="891157559" sldId="2147471242"/>
            <ac:grpSpMk id="24" creationId="{1C5191F8-F955-7CDD-2EB8-F673CABA77E1}"/>
          </ac:grpSpMkLst>
        </pc:grpChg>
        <pc:grpChg chg="add mod">
          <ac:chgData name="Xin, Bingru (B)" userId="ff401464-ac55-491f-bfeb-e642a03ac062" providerId="ADAL" clId="{8C53F418-0879-4DB6-884A-028A31039A60}" dt="2024-08-19T08:21:54.139" v="5712" actId="164"/>
          <ac:grpSpMkLst>
            <pc:docMk/>
            <pc:sldMk cId="891157559" sldId="2147471242"/>
            <ac:grpSpMk id="25" creationId="{C9E30F2F-C9EF-76B2-75F4-EC0C248A1BD6}"/>
          </ac:grpSpMkLst>
        </pc:grpChg>
        <pc:grpChg chg="add mod">
          <ac:chgData name="Xin, Bingru (B)" userId="ff401464-ac55-491f-bfeb-e642a03ac062" providerId="ADAL" clId="{8C53F418-0879-4DB6-884A-028A31039A60}" dt="2024-08-19T08:22:07.676" v="5714" actId="164"/>
          <ac:grpSpMkLst>
            <pc:docMk/>
            <pc:sldMk cId="891157559" sldId="2147471242"/>
            <ac:grpSpMk id="27" creationId="{95007C74-6145-C412-DABF-007425BFB3A0}"/>
          </ac:grpSpMkLst>
        </pc:grpChg>
        <pc:grpChg chg="add mod">
          <ac:chgData name="Xin, Bingru (B)" userId="ff401464-ac55-491f-bfeb-e642a03ac062" providerId="ADAL" clId="{8C53F418-0879-4DB6-884A-028A31039A60}" dt="2024-08-16T12:44:22.519" v="3192" actId="14100"/>
          <ac:grpSpMkLst>
            <pc:docMk/>
            <pc:sldMk cId="891157559" sldId="2147471242"/>
            <ac:grpSpMk id="29" creationId="{EDE18F89-49EF-66B1-E338-352D77CCD880}"/>
          </ac:grpSpMkLst>
        </pc:grpChg>
        <pc:grpChg chg="add mod">
          <ac:chgData name="Xin, Bingru (B)" userId="ff401464-ac55-491f-bfeb-e642a03ac062" providerId="ADAL" clId="{8C53F418-0879-4DB6-884A-028A31039A60}" dt="2024-08-19T08:22:15.886" v="5715" actId="164"/>
          <ac:grpSpMkLst>
            <pc:docMk/>
            <pc:sldMk cId="891157559" sldId="2147471242"/>
            <ac:grpSpMk id="30" creationId="{5CEF80CF-E917-8EC8-D1BD-E10F5DE2EFFB}"/>
          </ac:grpSpMkLst>
        </pc:grpChg>
        <pc:grpChg chg="add mod">
          <ac:chgData name="Xin, Bingru (B)" userId="ff401464-ac55-491f-bfeb-e642a03ac062" providerId="ADAL" clId="{8C53F418-0879-4DB6-884A-028A31039A60}" dt="2024-08-19T08:22:25.526" v="5716" actId="164"/>
          <ac:grpSpMkLst>
            <pc:docMk/>
            <pc:sldMk cId="891157559" sldId="2147471242"/>
            <ac:grpSpMk id="31" creationId="{D2CD17A1-A73F-E7B2-6EF5-FAA1245CE887}"/>
          </ac:grpSpMkLst>
        </pc:grpChg>
        <pc:grpChg chg="add mod">
          <ac:chgData name="Xin, Bingru (B)" userId="ff401464-ac55-491f-bfeb-e642a03ac062" providerId="ADAL" clId="{8C53F418-0879-4DB6-884A-028A31039A60}" dt="2024-08-19T08:22:28.740" v="5717" actId="164"/>
          <ac:grpSpMkLst>
            <pc:docMk/>
            <pc:sldMk cId="891157559" sldId="2147471242"/>
            <ac:grpSpMk id="36" creationId="{620D552B-B279-F25C-0AD6-0FD9EC3EA6CA}"/>
          </ac:grpSpMkLst>
        </pc:grpChg>
        <pc:grpChg chg="add mod">
          <ac:chgData name="Xin, Bingru (B)" userId="ff401464-ac55-491f-bfeb-e642a03ac062" providerId="ADAL" clId="{8C53F418-0879-4DB6-884A-028A31039A60}" dt="2024-08-19T08:22:32.952" v="5718" actId="164"/>
          <ac:grpSpMkLst>
            <pc:docMk/>
            <pc:sldMk cId="891157559" sldId="2147471242"/>
            <ac:grpSpMk id="37" creationId="{40FABD17-EDAC-EB7E-8C59-745D318BD35A}"/>
          </ac:grpSpMkLst>
        </pc:grpChg>
        <pc:grpChg chg="del">
          <ac:chgData name="Xin, Bingru (B)" userId="ff401464-ac55-491f-bfeb-e642a03ac062" providerId="ADAL" clId="{8C53F418-0879-4DB6-884A-028A31039A60}" dt="2024-08-19T08:09:27.823" v="5464" actId="165"/>
          <ac:grpSpMkLst>
            <pc:docMk/>
            <pc:sldMk cId="891157559" sldId="2147471242"/>
            <ac:grpSpMk id="132" creationId="{5E1F100E-1AD7-2AD0-40CE-93C04A5365A6}"/>
          </ac:grpSpMkLst>
        </pc:grpChg>
        <pc:grpChg chg="del">
          <ac:chgData name="Xin, Bingru (B)" userId="ff401464-ac55-491f-bfeb-e642a03ac062" providerId="ADAL" clId="{8C53F418-0879-4DB6-884A-028A31039A60}" dt="2024-08-19T08:10:10.267" v="5474" actId="165"/>
          <ac:grpSpMkLst>
            <pc:docMk/>
            <pc:sldMk cId="891157559" sldId="2147471242"/>
            <ac:grpSpMk id="133" creationId="{B8109562-BDC1-8B32-A9F0-D916FAB8C2FC}"/>
          </ac:grpSpMkLst>
        </pc:grpChg>
        <pc:grpChg chg="del">
          <ac:chgData name="Xin, Bingru (B)" userId="ff401464-ac55-491f-bfeb-e642a03ac062" providerId="ADAL" clId="{8C53F418-0879-4DB6-884A-028A31039A60}" dt="2024-08-19T08:09:30.521" v="5465" actId="165"/>
          <ac:grpSpMkLst>
            <pc:docMk/>
            <pc:sldMk cId="891157559" sldId="2147471242"/>
            <ac:grpSpMk id="134" creationId="{C7E1D8D3-A79A-1E6A-E63B-0AFCEB0A621D}"/>
          </ac:grpSpMkLst>
        </pc:grpChg>
        <pc:grpChg chg="del">
          <ac:chgData name="Xin, Bingru (B)" userId="ff401464-ac55-491f-bfeb-e642a03ac062" providerId="ADAL" clId="{8C53F418-0879-4DB6-884A-028A31039A60}" dt="2024-08-19T08:10:05.038" v="5472" actId="165"/>
          <ac:grpSpMkLst>
            <pc:docMk/>
            <pc:sldMk cId="891157559" sldId="2147471242"/>
            <ac:grpSpMk id="135" creationId="{3DF0662E-9189-AD56-2A87-F52A695DA75A}"/>
          </ac:grpSpMkLst>
        </pc:grpChg>
        <pc:grpChg chg="del">
          <ac:chgData name="Xin, Bingru (B)" userId="ff401464-ac55-491f-bfeb-e642a03ac062" providerId="ADAL" clId="{8C53F418-0879-4DB6-884A-028A31039A60}" dt="2024-08-19T08:09:32.620" v="5466" actId="165"/>
          <ac:grpSpMkLst>
            <pc:docMk/>
            <pc:sldMk cId="891157559" sldId="2147471242"/>
            <ac:grpSpMk id="136" creationId="{ADBE9D04-A2E6-A6D8-C20A-205BF7E264D9}"/>
          </ac:grpSpMkLst>
        </pc:grpChg>
        <pc:grpChg chg="del">
          <ac:chgData name="Xin, Bingru (B)" userId="ff401464-ac55-491f-bfeb-e642a03ac062" providerId="ADAL" clId="{8C53F418-0879-4DB6-884A-028A31039A60}" dt="2024-08-19T08:09:41.844" v="5469" actId="165"/>
          <ac:grpSpMkLst>
            <pc:docMk/>
            <pc:sldMk cId="891157559" sldId="2147471242"/>
            <ac:grpSpMk id="137" creationId="{7647969C-B8C0-54E8-094E-AFB025FF0BA1}"/>
          </ac:grpSpMkLst>
        </pc:grpChg>
        <pc:grpChg chg="del">
          <ac:chgData name="Xin, Bingru (B)" userId="ff401464-ac55-491f-bfeb-e642a03ac062" providerId="ADAL" clId="{8C53F418-0879-4DB6-884A-028A31039A60}" dt="2024-08-19T08:10:08.185" v="5473" actId="165"/>
          <ac:grpSpMkLst>
            <pc:docMk/>
            <pc:sldMk cId="891157559" sldId="2147471242"/>
            <ac:grpSpMk id="138" creationId="{A9935752-DEFC-742F-B739-166DF6201A43}"/>
          </ac:grpSpMkLst>
        </pc:grpChg>
        <pc:grpChg chg="del">
          <ac:chgData name="Xin, Bingru (B)" userId="ff401464-ac55-491f-bfeb-e642a03ac062" providerId="ADAL" clId="{8C53F418-0879-4DB6-884A-028A31039A60}" dt="2024-08-19T08:09:39.395" v="5468" actId="165"/>
          <ac:grpSpMkLst>
            <pc:docMk/>
            <pc:sldMk cId="891157559" sldId="2147471242"/>
            <ac:grpSpMk id="139" creationId="{B2C55069-62E7-C673-3C94-8BFF930D93DE}"/>
          </ac:grpSpMkLst>
        </pc:grpChg>
        <pc:grpChg chg="del">
          <ac:chgData name="Xin, Bingru (B)" userId="ff401464-ac55-491f-bfeb-e642a03ac062" providerId="ADAL" clId="{8C53F418-0879-4DB6-884A-028A31039A60}" dt="2024-08-19T08:10:02.859" v="5471" actId="165"/>
          <ac:grpSpMkLst>
            <pc:docMk/>
            <pc:sldMk cId="891157559" sldId="2147471242"/>
            <ac:grpSpMk id="140" creationId="{E072CFE7-FCDF-8326-40A6-ECBFB478DFAC}"/>
          </ac:grpSpMkLst>
        </pc:grpChg>
        <pc:grpChg chg="del">
          <ac:chgData name="Xin, Bingru (B)" userId="ff401464-ac55-491f-bfeb-e642a03ac062" providerId="ADAL" clId="{8C53F418-0879-4DB6-884A-028A31039A60}" dt="2024-08-19T08:09:36.395" v="5467" actId="165"/>
          <ac:grpSpMkLst>
            <pc:docMk/>
            <pc:sldMk cId="891157559" sldId="2147471242"/>
            <ac:grpSpMk id="141" creationId="{DD245E40-FB05-3BB8-FCA1-AA3B2295EE97}"/>
          </ac:grpSpMkLst>
        </pc:grpChg>
        <pc:picChg chg="add del mod">
          <ac:chgData name="Xin, Bingru (B)" userId="ff401464-ac55-491f-bfeb-e642a03ac062" providerId="ADAL" clId="{8C53F418-0879-4DB6-884A-028A31039A60}" dt="2024-08-14T07:44:08.697" v="790" actId="478"/>
          <ac:picMkLst>
            <pc:docMk/>
            <pc:sldMk cId="891157559" sldId="2147471242"/>
            <ac:picMk id="6" creationId="{2C075667-9109-84C3-D001-D821B57A457C}"/>
          </ac:picMkLst>
        </pc:picChg>
        <pc:picChg chg="add mod">
          <ac:chgData name="Xin, Bingru (B)" userId="ff401464-ac55-491f-bfeb-e642a03ac062" providerId="ADAL" clId="{8C53F418-0879-4DB6-884A-028A31039A60}" dt="2024-08-16T12:44:47.901" v="3204" actId="1076"/>
          <ac:picMkLst>
            <pc:docMk/>
            <pc:sldMk cId="891157559" sldId="2147471242"/>
            <ac:picMk id="6" creationId="{C853E1A7-A5ED-10B4-2971-B7062A0D10A0}"/>
          </ac:picMkLst>
        </pc:picChg>
        <pc:picChg chg="add mod">
          <ac:chgData name="Xin, Bingru (B)" userId="ff401464-ac55-491f-bfeb-e642a03ac062" providerId="ADAL" clId="{8C53F418-0879-4DB6-884A-028A31039A60}" dt="2024-08-15T11:13:05.016" v="1951" actId="14100"/>
          <ac:picMkLst>
            <pc:docMk/>
            <pc:sldMk cId="891157559" sldId="2147471242"/>
            <ac:picMk id="8" creationId="{CEF7D899-D6F4-8B83-D397-274D7C815D8F}"/>
          </ac:picMkLst>
        </pc:picChg>
        <pc:picChg chg="add del mod">
          <ac:chgData name="Xin, Bingru (B)" userId="ff401464-ac55-491f-bfeb-e642a03ac062" providerId="ADAL" clId="{8C53F418-0879-4DB6-884A-028A31039A60}" dt="2024-08-16T12:30:09.839" v="3094" actId="478"/>
          <ac:picMkLst>
            <pc:docMk/>
            <pc:sldMk cId="891157559" sldId="2147471242"/>
            <ac:picMk id="10" creationId="{A0860B6D-E285-4BA1-3D2B-B9665B30EE1C}"/>
          </ac:picMkLst>
        </pc:picChg>
        <pc:picChg chg="add del mod">
          <ac:chgData name="Xin, Bingru (B)" userId="ff401464-ac55-491f-bfeb-e642a03ac062" providerId="ADAL" clId="{8C53F418-0879-4DB6-884A-028A31039A60}" dt="2024-08-16T12:30:01.179" v="3086" actId="478"/>
          <ac:picMkLst>
            <pc:docMk/>
            <pc:sldMk cId="891157559" sldId="2147471242"/>
            <ac:picMk id="12" creationId="{E738D54D-DEBA-7FF6-6823-53441A8577B5}"/>
          </ac:picMkLst>
        </pc:picChg>
        <pc:picChg chg="add mod topLvl">
          <ac:chgData name="Xin, Bingru (B)" userId="ff401464-ac55-491f-bfeb-e642a03ac062" providerId="ADAL" clId="{8C53F418-0879-4DB6-884A-028A31039A60}" dt="2024-08-19T08:22:07.676" v="5714" actId="164"/>
          <ac:picMkLst>
            <pc:docMk/>
            <pc:sldMk cId="891157559" sldId="2147471242"/>
            <ac:picMk id="14" creationId="{FE584394-945B-B2B2-5780-6B601CB297BF}"/>
          </ac:picMkLst>
        </pc:picChg>
        <pc:picChg chg="add mod topLvl">
          <ac:chgData name="Xin, Bingru (B)" userId="ff401464-ac55-491f-bfeb-e642a03ac062" providerId="ADAL" clId="{8C53F418-0879-4DB6-884A-028A31039A60}" dt="2024-08-19T08:21:34.241" v="5708" actId="164"/>
          <ac:picMkLst>
            <pc:docMk/>
            <pc:sldMk cId="891157559" sldId="2147471242"/>
            <ac:picMk id="15" creationId="{92E572FF-017D-4317-3A7A-D6DF02F57259}"/>
          </ac:picMkLst>
        </pc:picChg>
        <pc:picChg chg="del mod">
          <ac:chgData name="Xin, Bingru (B)" userId="ff401464-ac55-491f-bfeb-e642a03ac062" providerId="ADAL" clId="{8C53F418-0879-4DB6-884A-028A31039A60}" dt="2024-08-14T12:31:29.074" v="1451" actId="478"/>
          <ac:picMkLst>
            <pc:docMk/>
            <pc:sldMk cId="891157559" sldId="2147471242"/>
            <ac:picMk id="17" creationId="{90C6E363-8C1D-3227-E581-92B3A816B99D}"/>
          </ac:picMkLst>
        </pc:picChg>
        <pc:picChg chg="add mod topLvl">
          <ac:chgData name="Xin, Bingru (B)" userId="ff401464-ac55-491f-bfeb-e642a03ac062" providerId="ADAL" clId="{8C53F418-0879-4DB6-884A-028A31039A60}" dt="2024-08-19T08:21:44.723" v="5710" actId="164"/>
          <ac:picMkLst>
            <pc:docMk/>
            <pc:sldMk cId="891157559" sldId="2147471242"/>
            <ac:picMk id="17" creationId="{A278BB9C-090D-A336-FE2C-967E33AFCD7D}"/>
          </ac:picMkLst>
        </pc:picChg>
        <pc:picChg chg="add del mod">
          <ac:chgData name="Xin, Bingru (B)" userId="ff401464-ac55-491f-bfeb-e642a03ac062" providerId="ADAL" clId="{8C53F418-0879-4DB6-884A-028A31039A60}" dt="2024-08-16T08:54:24.004" v="3053" actId="478"/>
          <ac:picMkLst>
            <pc:docMk/>
            <pc:sldMk cId="891157559" sldId="2147471242"/>
            <ac:picMk id="18" creationId="{50EA001C-00F6-9328-EAA3-3068CC569ED3}"/>
          </ac:picMkLst>
        </pc:picChg>
        <pc:picChg chg="add mod topLvl">
          <ac:chgData name="Xin, Bingru (B)" userId="ff401464-ac55-491f-bfeb-e642a03ac062" providerId="ADAL" clId="{8C53F418-0879-4DB6-884A-028A31039A60}" dt="2024-08-19T08:21:54.139" v="5712" actId="164"/>
          <ac:picMkLst>
            <pc:docMk/>
            <pc:sldMk cId="891157559" sldId="2147471242"/>
            <ac:picMk id="20" creationId="{026152F5-EFCB-30B4-2FC5-BB6B4F583144}"/>
          </ac:picMkLst>
        </pc:picChg>
        <pc:picChg chg="add mod">
          <ac:chgData name="Xin, Bingru (B)" userId="ff401464-ac55-491f-bfeb-e642a03ac062" providerId="ADAL" clId="{8C53F418-0879-4DB6-884A-028A31039A60}" dt="2024-08-16T12:47:21.971" v="3217" actId="1076"/>
          <ac:picMkLst>
            <pc:docMk/>
            <pc:sldMk cId="891157559" sldId="2147471242"/>
            <ac:picMk id="22" creationId="{6DDBBE9D-1A49-AD84-3737-7BB52DFA1C32}"/>
          </ac:picMkLst>
        </pc:picChg>
        <pc:picChg chg="add del mod">
          <ac:chgData name="Xin, Bingru (B)" userId="ff401464-ac55-491f-bfeb-e642a03ac062" providerId="ADAL" clId="{8C53F418-0879-4DB6-884A-028A31039A60}" dt="2024-08-16T12:32:50.242" v="3170" actId="478"/>
          <ac:picMkLst>
            <pc:docMk/>
            <pc:sldMk cId="891157559" sldId="2147471242"/>
            <ac:picMk id="24" creationId="{32C93AC7-F404-8CFB-1F19-5E3D125FFED6}"/>
          </ac:picMkLst>
        </pc:picChg>
        <pc:picChg chg="add mod topLvl">
          <ac:chgData name="Xin, Bingru (B)" userId="ff401464-ac55-491f-bfeb-e642a03ac062" providerId="ADAL" clId="{8C53F418-0879-4DB6-884A-028A31039A60}" dt="2024-08-19T08:22:25.526" v="5716" actId="164"/>
          <ac:picMkLst>
            <pc:docMk/>
            <pc:sldMk cId="891157559" sldId="2147471242"/>
            <ac:picMk id="26" creationId="{4B92C975-57D5-C0AC-92CE-CCA75A1769E6}"/>
          </ac:picMkLst>
        </pc:picChg>
        <pc:picChg chg="add mod topLvl modCrop">
          <ac:chgData name="Xin, Bingru (B)" userId="ff401464-ac55-491f-bfeb-e642a03ac062" providerId="ADAL" clId="{8C53F418-0879-4DB6-884A-028A31039A60}" dt="2024-08-19T08:22:32.952" v="5718" actId="164"/>
          <ac:picMkLst>
            <pc:docMk/>
            <pc:sldMk cId="891157559" sldId="2147471242"/>
            <ac:picMk id="28" creationId="{B0FEB3E3-197D-E036-7693-8F585E31571D}"/>
          </ac:picMkLst>
        </pc:picChg>
        <pc:picChg chg="del mod">
          <ac:chgData name="Xin, Bingru (B)" userId="ff401464-ac55-491f-bfeb-e642a03ac062" providerId="ADAL" clId="{8C53F418-0879-4DB6-884A-028A31039A60}" dt="2024-08-14T12:31:31.070" v="1454" actId="478"/>
          <ac:picMkLst>
            <pc:docMk/>
            <pc:sldMk cId="891157559" sldId="2147471242"/>
            <ac:picMk id="30" creationId="{2FE6204C-B7DC-5F75-06BE-ED553689D066}"/>
          </ac:picMkLst>
        </pc:picChg>
        <pc:picChg chg="mod">
          <ac:chgData name="Xin, Bingru (B)" userId="ff401464-ac55-491f-bfeb-e642a03ac062" providerId="ADAL" clId="{8C53F418-0879-4DB6-884A-028A31039A60}" dt="2024-08-16T12:44:18.692" v="3190"/>
          <ac:picMkLst>
            <pc:docMk/>
            <pc:sldMk cId="891157559" sldId="2147471242"/>
            <ac:picMk id="30" creationId="{4CAD9223-9B80-6EEC-71C7-4C01CFB7CCE7}"/>
          </ac:picMkLst>
        </pc:picChg>
        <pc:picChg chg="add mod topLvl">
          <ac:chgData name="Xin, Bingru (B)" userId="ff401464-ac55-491f-bfeb-e642a03ac062" providerId="ADAL" clId="{8C53F418-0879-4DB6-884A-028A31039A60}" dt="2024-08-19T08:21:38.497" v="5709" actId="164"/>
          <ac:picMkLst>
            <pc:docMk/>
            <pc:sldMk cId="891157559" sldId="2147471242"/>
            <ac:picMk id="32" creationId="{DE104EE2-889B-3921-2491-FE4F36138F4F}"/>
          </ac:picMkLst>
        </pc:picChg>
        <pc:picChg chg="del">
          <ac:chgData name="Xin, Bingru (B)" userId="ff401464-ac55-491f-bfeb-e642a03ac062" providerId="ADAL" clId="{8C53F418-0879-4DB6-884A-028A31039A60}" dt="2024-08-14T06:57:12.244" v="764" actId="478"/>
          <ac:picMkLst>
            <pc:docMk/>
            <pc:sldMk cId="891157559" sldId="2147471242"/>
            <ac:picMk id="33" creationId="{AFCF9CDA-C6FC-27E0-8D34-09C20F8586C5}"/>
          </ac:picMkLst>
        </pc:picChg>
        <pc:picChg chg="mod topLvl">
          <ac:chgData name="Xin, Bingru (B)" userId="ff401464-ac55-491f-bfeb-e642a03ac062" providerId="ADAL" clId="{8C53F418-0879-4DB6-884A-028A31039A60}" dt="2024-08-19T08:21:49.244" v="5711" actId="164"/>
          <ac:picMkLst>
            <pc:docMk/>
            <pc:sldMk cId="891157559" sldId="2147471242"/>
            <ac:picMk id="105" creationId="{816FDF24-6A46-73E3-0F58-5DDFF33DA803}"/>
          </ac:picMkLst>
        </pc:picChg>
        <pc:cxnChg chg="del mod topLvl">
          <ac:chgData name="Xin, Bingru (B)" userId="ff401464-ac55-491f-bfeb-e642a03ac062" providerId="ADAL" clId="{8C53F418-0879-4DB6-884A-028A31039A60}" dt="2024-08-19T08:14:29.424" v="5519" actId="478"/>
          <ac:cxnSpMkLst>
            <pc:docMk/>
            <pc:sldMk cId="891157559" sldId="2147471242"/>
            <ac:cxnSpMk id="7" creationId="{3501C19F-FBCB-547D-B49F-779F085CEAD0}"/>
          </ac:cxnSpMkLst>
        </pc:cxnChg>
        <pc:cxnChg chg="add del mod">
          <ac:chgData name="Xin, Bingru (B)" userId="ff401464-ac55-491f-bfeb-e642a03ac062" providerId="ADAL" clId="{8C53F418-0879-4DB6-884A-028A31039A60}" dt="2024-08-16T12:30:43.591" v="3114" actId="478"/>
          <ac:cxnSpMkLst>
            <pc:docMk/>
            <pc:sldMk cId="891157559" sldId="2147471242"/>
            <ac:cxnSpMk id="7" creationId="{F2A5E747-B8DC-E7BD-AEC4-EA844CD99E5F}"/>
          </ac:cxnSpMkLst>
        </pc:cxnChg>
        <pc:cxnChg chg="del mod topLvl">
          <ac:chgData name="Xin, Bingru (B)" userId="ff401464-ac55-491f-bfeb-e642a03ac062" providerId="ADAL" clId="{8C53F418-0879-4DB6-884A-028A31039A60}" dt="2024-08-19T08:14:41.596" v="5524" actId="478"/>
          <ac:cxnSpMkLst>
            <pc:docMk/>
            <pc:sldMk cId="891157559" sldId="2147471242"/>
            <ac:cxnSpMk id="8" creationId="{B5D9E7A6-85B8-064F-069E-3CC42D3F2999}"/>
          </ac:cxnSpMkLst>
        </pc:cxnChg>
        <pc:cxnChg chg="del mod topLvl">
          <ac:chgData name="Xin, Bingru (B)" userId="ff401464-ac55-491f-bfeb-e642a03ac062" providerId="ADAL" clId="{8C53F418-0879-4DB6-884A-028A31039A60}" dt="2024-08-19T08:14:42.311" v="5525" actId="478"/>
          <ac:cxnSpMkLst>
            <pc:docMk/>
            <pc:sldMk cId="891157559" sldId="2147471242"/>
            <ac:cxnSpMk id="35" creationId="{DB77B7FA-072D-5161-8516-934F69909E0B}"/>
          </ac:cxnSpMkLst>
        </pc:cxnChg>
        <pc:cxnChg chg="del mod topLvl">
          <ac:chgData name="Xin, Bingru (B)" userId="ff401464-ac55-491f-bfeb-e642a03ac062" providerId="ADAL" clId="{8C53F418-0879-4DB6-884A-028A31039A60}" dt="2024-08-19T08:14:44.176" v="5527" actId="478"/>
          <ac:cxnSpMkLst>
            <pc:docMk/>
            <pc:sldMk cId="891157559" sldId="2147471242"/>
            <ac:cxnSpMk id="49" creationId="{1F2C5FEE-1F0D-50DE-CC6F-FAB8DBB1F92B}"/>
          </ac:cxnSpMkLst>
        </pc:cxnChg>
        <pc:cxnChg chg="mod topLvl">
          <ac:chgData name="Xin, Bingru (B)" userId="ff401464-ac55-491f-bfeb-e642a03ac062" providerId="ADAL" clId="{8C53F418-0879-4DB6-884A-028A31039A60}" dt="2024-08-19T08:21:38.497" v="5709" actId="164"/>
          <ac:cxnSpMkLst>
            <pc:docMk/>
            <pc:sldMk cId="891157559" sldId="2147471242"/>
            <ac:cxnSpMk id="53" creationId="{C4101255-F8B8-50C5-34DC-D4DBA2C98516}"/>
          </ac:cxnSpMkLst>
        </pc:cxnChg>
        <pc:cxnChg chg="mod topLvl">
          <ac:chgData name="Xin, Bingru (B)" userId="ff401464-ac55-491f-bfeb-e642a03ac062" providerId="ADAL" clId="{8C53F418-0879-4DB6-884A-028A31039A60}" dt="2024-08-19T08:22:15.886" v="5715" actId="164"/>
          <ac:cxnSpMkLst>
            <pc:docMk/>
            <pc:sldMk cId="891157559" sldId="2147471242"/>
            <ac:cxnSpMk id="61" creationId="{97FB5A60-B2D1-BE23-FBB2-FEBB8E385A4B}"/>
          </ac:cxnSpMkLst>
        </pc:cxnChg>
        <pc:cxnChg chg="del mod topLvl">
          <ac:chgData name="Xin, Bingru (B)" userId="ff401464-ac55-491f-bfeb-e642a03ac062" providerId="ADAL" clId="{8C53F418-0879-4DB6-884A-028A31039A60}" dt="2024-08-19T08:14:45.276" v="5528" actId="478"/>
          <ac:cxnSpMkLst>
            <pc:docMk/>
            <pc:sldMk cId="891157559" sldId="2147471242"/>
            <ac:cxnSpMk id="91" creationId="{D5C328E6-78E7-EC1E-23C6-42A5EE0AC5AA}"/>
          </ac:cxnSpMkLst>
        </pc:cxnChg>
        <pc:cxnChg chg="del mod topLvl">
          <ac:chgData name="Xin, Bingru (B)" userId="ff401464-ac55-491f-bfeb-e642a03ac062" providerId="ADAL" clId="{8C53F418-0879-4DB6-884A-028A31039A60}" dt="2024-08-19T08:14:43.228" v="5526" actId="478"/>
          <ac:cxnSpMkLst>
            <pc:docMk/>
            <pc:sldMk cId="891157559" sldId="2147471242"/>
            <ac:cxnSpMk id="101" creationId="{D7D53F5B-DFA4-53DE-923A-C73601730811}"/>
          </ac:cxnSpMkLst>
        </pc:cxnChg>
        <pc:cxnChg chg="mod topLvl">
          <ac:chgData name="Xin, Bingru (B)" userId="ff401464-ac55-491f-bfeb-e642a03ac062" providerId="ADAL" clId="{8C53F418-0879-4DB6-884A-028A31039A60}" dt="2024-08-19T08:21:49.244" v="5711" actId="164"/>
          <ac:cxnSpMkLst>
            <pc:docMk/>
            <pc:sldMk cId="891157559" sldId="2147471242"/>
            <ac:cxnSpMk id="106" creationId="{E4C8E0B0-BFA9-AE0A-D6F1-16B24A2946E8}"/>
          </ac:cxnSpMkLst>
        </pc:cxnChg>
        <pc:cxnChg chg="mod topLvl">
          <ac:chgData name="Xin, Bingru (B)" userId="ff401464-ac55-491f-bfeb-e642a03ac062" providerId="ADAL" clId="{8C53F418-0879-4DB6-884A-028A31039A60}" dt="2024-08-19T08:22:28.740" v="5717" actId="164"/>
          <ac:cxnSpMkLst>
            <pc:docMk/>
            <pc:sldMk cId="891157559" sldId="2147471242"/>
            <ac:cxnSpMk id="112" creationId="{4434EEB6-1268-5DD0-EFCD-59CD0A2B4897}"/>
          </ac:cxnSpMkLst>
        </pc:cxnChg>
      </pc:sldChg>
      <pc:sldChg chg="addSp delSp modSp new mod ord modNotesTx">
        <pc:chgData name="Xin, Bingru (B)" userId="ff401464-ac55-491f-bfeb-e642a03ac062" providerId="ADAL" clId="{8C53F418-0879-4DB6-884A-028A31039A60}" dt="2024-08-19T12:31:19.564" v="6392" actId="20577"/>
        <pc:sldMkLst>
          <pc:docMk/>
          <pc:sldMk cId="3857203772" sldId="2147471243"/>
        </pc:sldMkLst>
        <pc:spChg chg="mod">
          <ac:chgData name="Xin, Bingru (B)" userId="ff401464-ac55-491f-bfeb-e642a03ac062" providerId="ADAL" clId="{8C53F418-0879-4DB6-884A-028A31039A60}" dt="2024-08-19T07:59:52.787" v="5394" actId="20577"/>
          <ac:spMkLst>
            <pc:docMk/>
            <pc:sldMk cId="3857203772" sldId="2147471243"/>
            <ac:spMk id="2" creationId="{7F2B23E4-38D2-BFD9-963B-1E74DCCC472B}"/>
          </ac:spMkLst>
        </pc:spChg>
        <pc:spChg chg="add del">
          <ac:chgData name="Xin, Bingru (B)" userId="ff401464-ac55-491f-bfeb-e642a03ac062" providerId="ADAL" clId="{8C53F418-0879-4DB6-884A-028A31039A60}" dt="2024-08-15T10:11:03.194" v="1632" actId="22"/>
          <ac:spMkLst>
            <pc:docMk/>
            <pc:sldMk cId="3857203772" sldId="2147471243"/>
            <ac:spMk id="5" creationId="{FEFBDD97-C426-83A3-4F2A-FA28DB7A86C7}"/>
          </ac:spMkLst>
        </pc:spChg>
        <pc:spChg chg="add mod">
          <ac:chgData name="Xin, Bingru (B)" userId="ff401464-ac55-491f-bfeb-e642a03ac062" providerId="ADAL" clId="{8C53F418-0879-4DB6-884A-028A31039A60}" dt="2024-08-15T12:21:31.891" v="2492" actId="1076"/>
          <ac:spMkLst>
            <pc:docMk/>
            <pc:sldMk cId="3857203772" sldId="2147471243"/>
            <ac:spMk id="10" creationId="{C272A1B4-8160-4CFC-B5B5-9126E87397FE}"/>
          </ac:spMkLst>
        </pc:spChg>
        <pc:spChg chg="add del mod">
          <ac:chgData name="Xin, Bingru (B)" userId="ff401464-ac55-491f-bfeb-e642a03ac062" providerId="ADAL" clId="{8C53F418-0879-4DB6-884A-028A31039A60}" dt="2024-08-15T12:17:11.226" v="2469" actId="478"/>
          <ac:spMkLst>
            <pc:docMk/>
            <pc:sldMk cId="3857203772" sldId="2147471243"/>
            <ac:spMk id="16" creationId="{46301617-45AD-4ED1-01CA-2F43ABB8176C}"/>
          </ac:spMkLst>
        </pc:spChg>
        <pc:spChg chg="add del mod">
          <ac:chgData name="Xin, Bingru (B)" userId="ff401464-ac55-491f-bfeb-e642a03ac062" providerId="ADAL" clId="{8C53F418-0879-4DB6-884A-028A31039A60}" dt="2024-08-15T12:17:11.226" v="2469" actId="478"/>
          <ac:spMkLst>
            <pc:docMk/>
            <pc:sldMk cId="3857203772" sldId="2147471243"/>
            <ac:spMk id="17" creationId="{688B2702-A64E-8ED6-1547-207AA7B37B1A}"/>
          </ac:spMkLst>
        </pc:spChg>
        <pc:spChg chg="add del mod">
          <ac:chgData name="Xin, Bingru (B)" userId="ff401464-ac55-491f-bfeb-e642a03ac062" providerId="ADAL" clId="{8C53F418-0879-4DB6-884A-028A31039A60}" dt="2024-08-15T12:17:11.226" v="2469" actId="478"/>
          <ac:spMkLst>
            <pc:docMk/>
            <pc:sldMk cId="3857203772" sldId="2147471243"/>
            <ac:spMk id="18" creationId="{CA7CC3BC-4A63-CD6D-C2EB-F2751452D2DC}"/>
          </ac:spMkLst>
        </pc:spChg>
        <pc:spChg chg="add del mod">
          <ac:chgData name="Xin, Bingru (B)" userId="ff401464-ac55-491f-bfeb-e642a03ac062" providerId="ADAL" clId="{8C53F418-0879-4DB6-884A-028A31039A60}" dt="2024-08-15T12:17:11.226" v="2469" actId="478"/>
          <ac:spMkLst>
            <pc:docMk/>
            <pc:sldMk cId="3857203772" sldId="2147471243"/>
            <ac:spMk id="19" creationId="{3F0F0DE8-4EA3-8198-0BD1-7627583F9780}"/>
          </ac:spMkLst>
        </pc:spChg>
        <pc:spChg chg="add del mod">
          <ac:chgData name="Xin, Bingru (B)" userId="ff401464-ac55-491f-bfeb-e642a03ac062" providerId="ADAL" clId="{8C53F418-0879-4DB6-884A-028A31039A60}" dt="2024-08-15T12:17:11.226" v="2469" actId="478"/>
          <ac:spMkLst>
            <pc:docMk/>
            <pc:sldMk cId="3857203772" sldId="2147471243"/>
            <ac:spMk id="20" creationId="{DC67DA94-0978-A671-D226-ED0C3C155F9D}"/>
          </ac:spMkLst>
        </pc:spChg>
        <pc:spChg chg="add del mod">
          <ac:chgData name="Xin, Bingru (B)" userId="ff401464-ac55-491f-bfeb-e642a03ac062" providerId="ADAL" clId="{8C53F418-0879-4DB6-884A-028A31039A60}" dt="2024-08-15T12:17:11.226" v="2469" actId="478"/>
          <ac:spMkLst>
            <pc:docMk/>
            <pc:sldMk cId="3857203772" sldId="2147471243"/>
            <ac:spMk id="22" creationId="{7B8AA8B5-43D1-D9A4-68BC-2929B0DFFD82}"/>
          </ac:spMkLst>
        </pc:spChg>
        <pc:spChg chg="add mod">
          <ac:chgData name="Xin, Bingru (B)" userId="ff401464-ac55-491f-bfeb-e642a03ac062" providerId="ADAL" clId="{8C53F418-0879-4DB6-884A-028A31039A60}" dt="2024-08-16T08:37:43.554" v="3041" actId="207"/>
          <ac:spMkLst>
            <pc:docMk/>
            <pc:sldMk cId="3857203772" sldId="2147471243"/>
            <ac:spMk id="25" creationId="{98AD59CB-C509-455F-8030-CF2D13BFD3DD}"/>
          </ac:spMkLst>
        </pc:spChg>
        <pc:spChg chg="add del mod">
          <ac:chgData name="Xin, Bingru (B)" userId="ff401464-ac55-491f-bfeb-e642a03ac062" providerId="ADAL" clId="{8C53F418-0879-4DB6-884A-028A31039A60}" dt="2024-08-14T12:20:02.349" v="1300" actId="478"/>
          <ac:spMkLst>
            <pc:docMk/>
            <pc:sldMk cId="3857203772" sldId="2147471243"/>
            <ac:spMk id="34" creationId="{3EE07483-379D-B8D6-B118-7AD3C051513A}"/>
          </ac:spMkLst>
        </pc:spChg>
        <pc:spChg chg="add del mod">
          <ac:chgData name="Xin, Bingru (B)" userId="ff401464-ac55-491f-bfeb-e642a03ac062" providerId="ADAL" clId="{8C53F418-0879-4DB6-884A-028A31039A60}" dt="2024-08-15T12:17:11.226" v="2469" actId="478"/>
          <ac:spMkLst>
            <pc:docMk/>
            <pc:sldMk cId="3857203772" sldId="2147471243"/>
            <ac:spMk id="36" creationId="{A0A3F9A7-E164-B6C5-DD8E-102F3142ADCA}"/>
          </ac:spMkLst>
        </pc:spChg>
        <pc:spChg chg="add del mod">
          <ac:chgData name="Xin, Bingru (B)" userId="ff401464-ac55-491f-bfeb-e642a03ac062" providerId="ADAL" clId="{8C53F418-0879-4DB6-884A-028A31039A60}" dt="2024-08-14T12:21:45.551" v="1322" actId="478"/>
          <ac:spMkLst>
            <pc:docMk/>
            <pc:sldMk cId="3857203772" sldId="2147471243"/>
            <ac:spMk id="37" creationId="{D633D2AA-9371-A157-54C9-F271757B584C}"/>
          </ac:spMkLst>
        </pc:spChg>
        <pc:spChg chg="add del mod">
          <ac:chgData name="Xin, Bingru (B)" userId="ff401464-ac55-491f-bfeb-e642a03ac062" providerId="ADAL" clId="{8C53F418-0879-4DB6-884A-028A31039A60}" dt="2024-08-14T12:38:48.954" v="1497" actId="478"/>
          <ac:spMkLst>
            <pc:docMk/>
            <pc:sldMk cId="3857203772" sldId="2147471243"/>
            <ac:spMk id="38" creationId="{5874F771-ADBC-11D0-D723-036B17ACF817}"/>
          </ac:spMkLst>
        </pc:spChg>
        <pc:picChg chg="add del mod">
          <ac:chgData name="Xin, Bingru (B)" userId="ff401464-ac55-491f-bfeb-e642a03ac062" providerId="ADAL" clId="{8C53F418-0879-4DB6-884A-028A31039A60}" dt="2024-08-15T12:19:05.130" v="2478" actId="478"/>
          <ac:picMkLst>
            <pc:docMk/>
            <pc:sldMk cId="3857203772" sldId="2147471243"/>
            <ac:picMk id="3" creationId="{110585FE-807E-A633-C4F5-7EAB7936F218}"/>
          </ac:picMkLst>
        </pc:picChg>
        <pc:picChg chg="add del mod">
          <ac:chgData name="Xin, Bingru (B)" userId="ff401464-ac55-491f-bfeb-e642a03ac062" providerId="ADAL" clId="{8C53F418-0879-4DB6-884A-028A31039A60}" dt="2024-08-14T10:51:49.394" v="1182" actId="478"/>
          <ac:picMkLst>
            <pc:docMk/>
            <pc:sldMk cId="3857203772" sldId="2147471243"/>
            <ac:picMk id="4" creationId="{0D441601-1051-9D8B-F2D8-35A3D2A29258}"/>
          </ac:picMkLst>
        </pc:picChg>
        <pc:picChg chg="add del mod">
          <ac:chgData name="Xin, Bingru (B)" userId="ff401464-ac55-491f-bfeb-e642a03ac062" providerId="ADAL" clId="{8C53F418-0879-4DB6-884A-028A31039A60}" dt="2024-08-15T12:17:11.226" v="2469" actId="478"/>
          <ac:picMkLst>
            <pc:docMk/>
            <pc:sldMk cId="3857203772" sldId="2147471243"/>
            <ac:picMk id="6" creationId="{F46827C7-EBBC-8B49-2022-6C0A0CC47490}"/>
          </ac:picMkLst>
        </pc:picChg>
        <pc:picChg chg="add mod">
          <ac:chgData name="Xin, Bingru (B)" userId="ff401464-ac55-491f-bfeb-e642a03ac062" providerId="ADAL" clId="{8C53F418-0879-4DB6-884A-028A31039A60}" dt="2024-08-15T12:21:41.191" v="2496" actId="1076"/>
          <ac:picMkLst>
            <pc:docMk/>
            <pc:sldMk cId="3857203772" sldId="2147471243"/>
            <ac:picMk id="12" creationId="{673253FA-BC27-CD69-CF03-E8CDD7A3645E}"/>
          </ac:picMkLst>
        </pc:picChg>
        <pc:picChg chg="add del">
          <ac:chgData name="Xin, Bingru (B)" userId="ff401464-ac55-491f-bfeb-e642a03ac062" providerId="ADAL" clId="{8C53F418-0879-4DB6-884A-028A31039A60}" dt="2024-08-15T12:20:41.831" v="2483" actId="478"/>
          <ac:picMkLst>
            <pc:docMk/>
            <pc:sldMk cId="3857203772" sldId="2147471243"/>
            <ac:picMk id="14" creationId="{8A1F01DD-3FC8-5701-822B-3956120F09BA}"/>
          </ac:picMkLst>
        </pc:picChg>
        <pc:picChg chg="add del">
          <ac:chgData name="Xin, Bingru (B)" userId="ff401464-ac55-491f-bfeb-e642a03ac062" providerId="ADAL" clId="{8C53F418-0879-4DB6-884A-028A31039A60}" dt="2024-08-15T12:20:46.681" v="2485" actId="478"/>
          <ac:picMkLst>
            <pc:docMk/>
            <pc:sldMk cId="3857203772" sldId="2147471243"/>
            <ac:picMk id="21" creationId="{C3DDB21C-DF34-94BE-7059-EA6317EF932D}"/>
          </ac:picMkLst>
        </pc:picChg>
        <pc:picChg chg="add mod">
          <ac:chgData name="Xin, Bingru (B)" userId="ff401464-ac55-491f-bfeb-e642a03ac062" providerId="ADAL" clId="{8C53F418-0879-4DB6-884A-028A31039A60}" dt="2024-08-15T12:21:47.512" v="2497" actId="14100"/>
          <ac:picMkLst>
            <pc:docMk/>
            <pc:sldMk cId="3857203772" sldId="2147471243"/>
            <ac:picMk id="24" creationId="{99572930-5321-A931-C79D-0518208903C9}"/>
          </ac:picMkLst>
        </pc:picChg>
        <pc:cxnChg chg="add del mod">
          <ac:chgData name="Xin, Bingru (B)" userId="ff401464-ac55-491f-bfeb-e642a03ac062" providerId="ADAL" clId="{8C53F418-0879-4DB6-884A-028A31039A60}" dt="2024-08-15T12:17:13.591" v="2471" actId="478"/>
          <ac:cxnSpMkLst>
            <pc:docMk/>
            <pc:sldMk cId="3857203772" sldId="2147471243"/>
            <ac:cxnSpMk id="7" creationId="{45862247-3E9F-703B-BD4A-2E2BFC4A3E9F}"/>
          </ac:cxnSpMkLst>
        </pc:cxnChg>
        <pc:cxnChg chg="add del mod">
          <ac:chgData name="Xin, Bingru (B)" userId="ff401464-ac55-491f-bfeb-e642a03ac062" providerId="ADAL" clId="{8C53F418-0879-4DB6-884A-028A31039A60}" dt="2024-08-15T12:17:14.781" v="2472" actId="478"/>
          <ac:cxnSpMkLst>
            <pc:docMk/>
            <pc:sldMk cId="3857203772" sldId="2147471243"/>
            <ac:cxnSpMk id="9" creationId="{458ACD36-BD2A-92AB-BA15-21DF9D211DA3}"/>
          </ac:cxnSpMkLst>
        </pc:cxnChg>
        <pc:cxnChg chg="add del mod">
          <ac:chgData name="Xin, Bingru (B)" userId="ff401464-ac55-491f-bfeb-e642a03ac062" providerId="ADAL" clId="{8C53F418-0879-4DB6-884A-028A31039A60}" dt="2024-08-15T12:17:12.406" v="2470" actId="478"/>
          <ac:cxnSpMkLst>
            <pc:docMk/>
            <pc:sldMk cId="3857203772" sldId="2147471243"/>
            <ac:cxnSpMk id="39" creationId="{294B86EF-914A-9F1D-2423-913BD71CAEFF}"/>
          </ac:cxnSpMkLst>
        </pc:cxnChg>
        <pc:cxnChg chg="add del mod">
          <ac:chgData name="Xin, Bingru (B)" userId="ff401464-ac55-491f-bfeb-e642a03ac062" providerId="ADAL" clId="{8C53F418-0879-4DB6-884A-028A31039A60}" dt="2024-08-15T12:17:11.226" v="2469" actId="478"/>
          <ac:cxnSpMkLst>
            <pc:docMk/>
            <pc:sldMk cId="3857203772" sldId="2147471243"/>
            <ac:cxnSpMk id="41" creationId="{329372C2-2085-39E7-3FB0-9D34E16888F5}"/>
          </ac:cxnSpMkLst>
        </pc:cxnChg>
        <pc:cxnChg chg="add del mod">
          <ac:chgData name="Xin, Bingru (B)" userId="ff401464-ac55-491f-bfeb-e642a03ac062" providerId="ADAL" clId="{8C53F418-0879-4DB6-884A-028A31039A60}" dt="2024-08-15T12:17:11.226" v="2469" actId="478"/>
          <ac:cxnSpMkLst>
            <pc:docMk/>
            <pc:sldMk cId="3857203772" sldId="2147471243"/>
            <ac:cxnSpMk id="44" creationId="{D400DEF9-6909-6FF2-8EFF-89C3DF1B4EE5}"/>
          </ac:cxnSpMkLst>
        </pc:cxnChg>
        <pc:cxnChg chg="add del mod">
          <ac:chgData name="Xin, Bingru (B)" userId="ff401464-ac55-491f-bfeb-e642a03ac062" providerId="ADAL" clId="{8C53F418-0879-4DB6-884A-028A31039A60}" dt="2024-08-15T12:17:11.226" v="2469" actId="478"/>
          <ac:cxnSpMkLst>
            <pc:docMk/>
            <pc:sldMk cId="3857203772" sldId="2147471243"/>
            <ac:cxnSpMk id="47" creationId="{2AB4DAF8-BD7E-434D-7932-32ACB6BFB2CE}"/>
          </ac:cxnSpMkLst>
        </pc:cxnChg>
        <pc:cxnChg chg="add del mod">
          <ac:chgData name="Xin, Bingru (B)" userId="ff401464-ac55-491f-bfeb-e642a03ac062" providerId="ADAL" clId="{8C53F418-0879-4DB6-884A-028A31039A60}" dt="2024-08-14T12:38:46.694" v="1496" actId="478"/>
          <ac:cxnSpMkLst>
            <pc:docMk/>
            <pc:sldMk cId="3857203772" sldId="2147471243"/>
            <ac:cxnSpMk id="49" creationId="{180F00A2-B17A-DC95-DA8F-B89F19C67CD8}"/>
          </ac:cxnSpMkLst>
        </pc:cxnChg>
        <pc:cxnChg chg="add del mod">
          <ac:chgData name="Xin, Bingru (B)" userId="ff401464-ac55-491f-bfeb-e642a03ac062" providerId="ADAL" clId="{8C53F418-0879-4DB6-884A-028A31039A60}" dt="2024-08-15T12:17:11.226" v="2469" actId="478"/>
          <ac:cxnSpMkLst>
            <pc:docMk/>
            <pc:sldMk cId="3857203772" sldId="2147471243"/>
            <ac:cxnSpMk id="52" creationId="{15DCC6F0-F7F9-A712-0D29-CA333E529913}"/>
          </ac:cxnSpMkLst>
        </pc:cxnChg>
      </pc:sldChg>
      <pc:sldChg chg="add del">
        <pc:chgData name="Xin, Bingru (B)" userId="ff401464-ac55-491f-bfeb-e642a03ac062" providerId="ADAL" clId="{8C53F418-0879-4DB6-884A-028A31039A60}" dt="2024-08-14T06:57:20.254" v="768"/>
        <pc:sldMkLst>
          <pc:docMk/>
          <pc:sldMk cId="4235200454" sldId="2147471243"/>
        </pc:sldMkLst>
      </pc:sldChg>
      <pc:sldChg chg="modSp add del mod ord">
        <pc:chgData name="Xin, Bingru (B)" userId="ff401464-ac55-491f-bfeb-e642a03ac062" providerId="ADAL" clId="{8C53F418-0879-4DB6-884A-028A31039A60}" dt="2024-08-19T05:53:10.115" v="4041" actId="47"/>
        <pc:sldMkLst>
          <pc:docMk/>
          <pc:sldMk cId="2450391006" sldId="2147471244"/>
        </pc:sldMkLst>
        <pc:spChg chg="mod">
          <ac:chgData name="Xin, Bingru (B)" userId="ff401464-ac55-491f-bfeb-e642a03ac062" providerId="ADAL" clId="{8C53F418-0879-4DB6-884A-028A31039A60}" dt="2024-08-14T12:26:52.881" v="1431" actId="6549"/>
          <ac:spMkLst>
            <pc:docMk/>
            <pc:sldMk cId="2450391006" sldId="2147471244"/>
            <ac:spMk id="7" creationId="{E4933D4E-CD81-4787-2CFB-6BCCFA81659C}"/>
          </ac:spMkLst>
        </pc:spChg>
      </pc:sldChg>
      <pc:sldChg chg="modSp add del mod">
        <pc:chgData name="Xin, Bingru (B)" userId="ff401464-ac55-491f-bfeb-e642a03ac062" providerId="ADAL" clId="{8C53F418-0879-4DB6-884A-028A31039A60}" dt="2024-08-19T06:18:11.259" v="4360" actId="47"/>
        <pc:sldMkLst>
          <pc:docMk/>
          <pc:sldMk cId="2820623666" sldId="2147471245"/>
        </pc:sldMkLst>
        <pc:spChg chg="mod">
          <ac:chgData name="Xin, Bingru (B)" userId="ff401464-ac55-491f-bfeb-e642a03ac062" providerId="ADAL" clId="{8C53F418-0879-4DB6-884A-028A31039A60}" dt="2024-08-14T12:32:55.848" v="1494" actId="20577"/>
          <ac:spMkLst>
            <pc:docMk/>
            <pc:sldMk cId="2820623666" sldId="2147471245"/>
            <ac:spMk id="7" creationId="{E4933D4E-CD81-4787-2CFB-6BCCFA81659C}"/>
          </ac:spMkLst>
        </pc:spChg>
      </pc:sldChg>
      <pc:sldChg chg="addSp delSp modSp new mod ord modAnim modNotesTx">
        <pc:chgData name="Xin, Bingru (B)" userId="ff401464-ac55-491f-bfeb-e642a03ac062" providerId="ADAL" clId="{8C53F418-0879-4DB6-884A-028A31039A60}" dt="2024-08-19T12:34:47.984" v="6412"/>
        <pc:sldMkLst>
          <pc:docMk/>
          <pc:sldMk cId="2563547935" sldId="2147471246"/>
        </pc:sldMkLst>
        <pc:spChg chg="mod">
          <ac:chgData name="Xin, Bingru (B)" userId="ff401464-ac55-491f-bfeb-e642a03ac062" providerId="ADAL" clId="{8C53F418-0879-4DB6-884A-028A31039A60}" dt="2024-08-19T06:39:52.729" v="4737" actId="20577"/>
          <ac:spMkLst>
            <pc:docMk/>
            <pc:sldMk cId="2563547935" sldId="2147471246"/>
            <ac:spMk id="2" creationId="{CFD46146-45C2-0754-3F41-57A5A3C8D69F}"/>
          </ac:spMkLst>
        </pc:spChg>
        <pc:spChg chg="add mod">
          <ac:chgData name="Xin, Bingru (B)" userId="ff401464-ac55-491f-bfeb-e642a03ac062" providerId="ADAL" clId="{8C53F418-0879-4DB6-884A-028A31039A60}" dt="2024-08-16T08:23:30.055" v="2987" actId="207"/>
          <ac:spMkLst>
            <pc:docMk/>
            <pc:sldMk cId="2563547935" sldId="2147471246"/>
            <ac:spMk id="24" creationId="{6380DB59-F3AF-6F53-A30C-087DF870DCEB}"/>
          </ac:spMkLst>
        </pc:spChg>
        <pc:spChg chg="mod ord">
          <ac:chgData name="Xin, Bingru (B)" userId="ff401464-ac55-491f-bfeb-e642a03ac062" providerId="ADAL" clId="{8C53F418-0879-4DB6-884A-028A31039A60}" dt="2024-08-16T08:23:40.966" v="2993" actId="207"/>
          <ac:spMkLst>
            <pc:docMk/>
            <pc:sldMk cId="2563547935" sldId="2147471246"/>
            <ac:spMk id="37" creationId="{3B5E2A17-1956-24F4-FEF6-39B3D28C6DC0}"/>
          </ac:spMkLst>
        </pc:spChg>
        <pc:spChg chg="mod ord">
          <ac:chgData name="Xin, Bingru (B)" userId="ff401464-ac55-491f-bfeb-e642a03ac062" providerId="ADAL" clId="{8C53F418-0879-4DB6-884A-028A31039A60}" dt="2024-08-16T08:23:37.715" v="2991" actId="207"/>
          <ac:spMkLst>
            <pc:docMk/>
            <pc:sldMk cId="2563547935" sldId="2147471246"/>
            <ac:spMk id="38" creationId="{F997A2BF-6550-BD04-3244-66ADFE3DE318}"/>
          </ac:spMkLst>
        </pc:spChg>
        <pc:spChg chg="mod ord">
          <ac:chgData name="Xin, Bingru (B)" userId="ff401464-ac55-491f-bfeb-e642a03ac062" providerId="ADAL" clId="{8C53F418-0879-4DB6-884A-028A31039A60}" dt="2024-08-16T08:23:34.184" v="2989" actId="207"/>
          <ac:spMkLst>
            <pc:docMk/>
            <pc:sldMk cId="2563547935" sldId="2147471246"/>
            <ac:spMk id="39" creationId="{F3AAD781-66BF-9B9C-1DCE-96CD117491D1}"/>
          </ac:spMkLst>
        </pc:spChg>
        <pc:spChg chg="add mod">
          <ac:chgData name="Xin, Bingru (B)" userId="ff401464-ac55-491f-bfeb-e642a03ac062" providerId="ADAL" clId="{8C53F418-0879-4DB6-884A-028A31039A60}" dt="2024-08-16T08:23:24.317" v="2985" actId="207"/>
          <ac:spMkLst>
            <pc:docMk/>
            <pc:sldMk cId="2563547935" sldId="2147471246"/>
            <ac:spMk id="55" creationId="{A50CF0A9-63AE-5FF0-4413-6392AC85CD1F}"/>
          </ac:spMkLst>
        </pc:spChg>
        <pc:spChg chg="add mod">
          <ac:chgData name="Xin, Bingru (B)" userId="ff401464-ac55-491f-bfeb-e642a03ac062" providerId="ADAL" clId="{8C53F418-0879-4DB6-884A-028A31039A60}" dt="2024-08-16T08:23:24.317" v="2985" actId="207"/>
          <ac:spMkLst>
            <pc:docMk/>
            <pc:sldMk cId="2563547935" sldId="2147471246"/>
            <ac:spMk id="56" creationId="{D5A3F19A-FCA7-2050-3CF3-FBAF72EA8306}"/>
          </ac:spMkLst>
        </pc:spChg>
        <pc:spChg chg="add mod">
          <ac:chgData name="Xin, Bingru (B)" userId="ff401464-ac55-491f-bfeb-e642a03ac062" providerId="ADAL" clId="{8C53F418-0879-4DB6-884A-028A31039A60}" dt="2024-08-19T06:11:31.326" v="4280" actId="164"/>
          <ac:spMkLst>
            <pc:docMk/>
            <pc:sldMk cId="2563547935" sldId="2147471246"/>
            <ac:spMk id="57" creationId="{72D61653-259B-808D-D843-41E8A95FDCE6}"/>
          </ac:spMkLst>
        </pc:spChg>
        <pc:spChg chg="add mod">
          <ac:chgData name="Xin, Bingru (B)" userId="ff401464-ac55-491f-bfeb-e642a03ac062" providerId="ADAL" clId="{8C53F418-0879-4DB6-884A-028A31039A60}" dt="2024-08-19T11:51:30.926" v="6280" actId="207"/>
          <ac:spMkLst>
            <pc:docMk/>
            <pc:sldMk cId="2563547935" sldId="2147471246"/>
            <ac:spMk id="66" creationId="{4B616E45-6049-692F-3792-D03DC06B4802}"/>
          </ac:spMkLst>
        </pc:spChg>
        <pc:grpChg chg="add mod">
          <ac:chgData name="Xin, Bingru (B)" userId="ff401464-ac55-491f-bfeb-e642a03ac062" providerId="ADAL" clId="{8C53F418-0879-4DB6-884A-028A31039A60}" dt="2024-08-19T06:11:31.326" v="4280" actId="164"/>
          <ac:grpSpMkLst>
            <pc:docMk/>
            <pc:sldMk cId="2563547935" sldId="2147471246"/>
            <ac:grpSpMk id="3" creationId="{BE227264-8A0C-D276-C191-392638BC6777}"/>
          </ac:grpSpMkLst>
        </pc:grpChg>
        <pc:grpChg chg="add mod">
          <ac:chgData name="Xin, Bingru (B)" userId="ff401464-ac55-491f-bfeb-e642a03ac062" providerId="ADAL" clId="{8C53F418-0879-4DB6-884A-028A31039A60}" dt="2024-08-19T06:12:00.308" v="4292" actId="1076"/>
          <ac:grpSpMkLst>
            <pc:docMk/>
            <pc:sldMk cId="2563547935" sldId="2147471246"/>
            <ac:grpSpMk id="5" creationId="{6C266F55-839A-C124-724A-3DBEB9E2CB7B}"/>
          </ac:grpSpMkLst>
        </pc:grpChg>
        <pc:grpChg chg="del">
          <ac:chgData name="Xin, Bingru (B)" userId="ff401464-ac55-491f-bfeb-e642a03ac062" providerId="ADAL" clId="{8C53F418-0879-4DB6-884A-028A31039A60}" dt="2024-08-19T06:11:24.734" v="4275" actId="478"/>
          <ac:grpSpMkLst>
            <pc:docMk/>
            <pc:sldMk cId="2563547935" sldId="2147471246"/>
            <ac:grpSpMk id="18" creationId="{CA923906-DAF5-6A3E-9ED9-8C602021E1C5}"/>
          </ac:grpSpMkLst>
        </pc:grpChg>
        <pc:grpChg chg="add del mod">
          <ac:chgData name="Xin, Bingru (B)" userId="ff401464-ac55-491f-bfeb-e642a03ac062" providerId="ADAL" clId="{8C53F418-0879-4DB6-884A-028A31039A60}" dt="2024-08-19T06:11:25.308" v="4276" actId="478"/>
          <ac:grpSpMkLst>
            <pc:docMk/>
            <pc:sldMk cId="2563547935" sldId="2147471246"/>
            <ac:grpSpMk id="25" creationId="{1107A5CF-D79A-F8A1-AB7F-BB583FF33DD8}"/>
          </ac:grpSpMkLst>
        </pc:grpChg>
        <pc:picChg chg="add mod">
          <ac:chgData name="Xin, Bingru (B)" userId="ff401464-ac55-491f-bfeb-e642a03ac062" providerId="ADAL" clId="{8C53F418-0879-4DB6-884A-028A31039A60}" dt="2024-08-16T07:50:44.931" v="2641" actId="164"/>
          <ac:picMkLst>
            <pc:docMk/>
            <pc:sldMk cId="2563547935" sldId="2147471246"/>
            <ac:picMk id="4" creationId="{D344C81E-31B4-EF38-B0EE-3C17A22770A0}"/>
          </ac:picMkLst>
        </pc:picChg>
        <pc:picChg chg="add mod">
          <ac:chgData name="Xin, Bingru (B)" userId="ff401464-ac55-491f-bfeb-e642a03ac062" providerId="ADAL" clId="{8C53F418-0879-4DB6-884A-028A31039A60}" dt="2024-08-16T07:52:35.202" v="2670" actId="14100"/>
          <ac:picMkLst>
            <pc:docMk/>
            <pc:sldMk cId="2563547935" sldId="2147471246"/>
            <ac:picMk id="6" creationId="{A0B4D1E8-C1D4-4C32-E2C5-8A15F3EDD0CC}"/>
          </ac:picMkLst>
        </pc:picChg>
        <pc:picChg chg="add del mod ord">
          <ac:chgData name="Xin, Bingru (B)" userId="ff401464-ac55-491f-bfeb-e642a03ac062" providerId="ADAL" clId="{8C53F418-0879-4DB6-884A-028A31039A60}" dt="2024-08-19T06:11:26.004" v="4277" actId="478"/>
          <ac:picMkLst>
            <pc:docMk/>
            <pc:sldMk cId="2563547935" sldId="2147471246"/>
            <ac:picMk id="8" creationId="{97D8ACA9-FC6F-7EF8-E502-67989D749701}"/>
          </ac:picMkLst>
        </pc:picChg>
        <pc:picChg chg="add mod">
          <ac:chgData name="Xin, Bingru (B)" userId="ff401464-ac55-491f-bfeb-e642a03ac062" providerId="ADAL" clId="{8C53F418-0879-4DB6-884A-028A31039A60}" dt="2024-08-19T06:42:02.785" v="4791" actId="1076"/>
          <ac:picMkLst>
            <pc:docMk/>
            <pc:sldMk cId="2563547935" sldId="2147471246"/>
            <ac:picMk id="19" creationId="{D380CE9E-5E92-9C3F-EFAE-F7C600CD9B92}"/>
          </ac:picMkLst>
        </pc:picChg>
        <pc:picChg chg="mod">
          <ac:chgData name="Xin, Bingru (B)" userId="ff401464-ac55-491f-bfeb-e642a03ac062" providerId="ADAL" clId="{8C53F418-0879-4DB6-884A-028A31039A60}" dt="2024-08-14T13:15:09.552" v="1590" actId="1076"/>
          <ac:picMkLst>
            <pc:docMk/>
            <pc:sldMk cId="2563547935" sldId="2147471246"/>
            <ac:picMk id="26" creationId="{4B430787-93CE-5E85-BB90-3A129B7FB1E0}"/>
          </ac:picMkLst>
        </pc:picChg>
        <pc:picChg chg="mod">
          <ac:chgData name="Xin, Bingru (B)" userId="ff401464-ac55-491f-bfeb-e642a03ac062" providerId="ADAL" clId="{8C53F418-0879-4DB6-884A-028A31039A60}" dt="2024-08-16T07:52:09.282" v="2667" actId="1037"/>
          <ac:picMkLst>
            <pc:docMk/>
            <pc:sldMk cId="2563547935" sldId="2147471246"/>
            <ac:picMk id="27" creationId="{984C2F3F-2015-F788-5CB2-4F25281EF333}"/>
          </ac:picMkLst>
        </pc:picChg>
        <pc:picChg chg="add mod">
          <ac:chgData name="Xin, Bingru (B)" userId="ff401464-ac55-491f-bfeb-e642a03ac062" providerId="ADAL" clId="{8C53F418-0879-4DB6-884A-028A31039A60}" dt="2024-08-16T08:16:28.688" v="2932" actId="1076"/>
          <ac:picMkLst>
            <pc:docMk/>
            <pc:sldMk cId="2563547935" sldId="2147471246"/>
            <ac:picMk id="43" creationId="{8719F683-672A-0178-619E-AFEE1579F66F}"/>
          </ac:picMkLst>
        </pc:picChg>
        <pc:picChg chg="add del mod">
          <ac:chgData name="Xin, Bingru (B)" userId="ff401464-ac55-491f-bfeb-e642a03ac062" providerId="ADAL" clId="{8C53F418-0879-4DB6-884A-028A31039A60}" dt="2024-08-19T02:20:34.522" v="3277" actId="478"/>
          <ac:picMkLst>
            <pc:docMk/>
            <pc:sldMk cId="2563547935" sldId="2147471246"/>
            <ac:picMk id="45" creationId="{52A15FA6-D3DA-60E3-2913-69B6007A6B83}"/>
          </ac:picMkLst>
        </pc:picChg>
        <pc:picChg chg="add mod">
          <ac:chgData name="Xin, Bingru (B)" userId="ff401464-ac55-491f-bfeb-e642a03ac062" providerId="ADAL" clId="{8C53F418-0879-4DB6-884A-028A31039A60}" dt="2024-08-19T07:29:28.918" v="5202" actId="1076"/>
          <ac:picMkLst>
            <pc:docMk/>
            <pc:sldMk cId="2563547935" sldId="2147471246"/>
            <ac:picMk id="58" creationId="{891C7EFE-8DDC-4308-D3B5-33E81F485716}"/>
          </ac:picMkLst>
        </pc:picChg>
        <pc:cxnChg chg="add mod">
          <ac:chgData name="Xin, Bingru (B)" userId="ff401464-ac55-491f-bfeb-e642a03ac062" providerId="ADAL" clId="{8C53F418-0879-4DB6-884A-028A31039A60}" dt="2024-08-16T07:50:44.931" v="2641" actId="164"/>
          <ac:cxnSpMkLst>
            <pc:docMk/>
            <pc:sldMk cId="2563547935" sldId="2147471246"/>
            <ac:cxnSpMk id="7" creationId="{D09908A2-B1C3-A7F9-293C-DA4B91B1DB01}"/>
          </ac:cxnSpMkLst>
        </pc:cxnChg>
        <pc:cxnChg chg="add mod">
          <ac:chgData name="Xin, Bingru (B)" userId="ff401464-ac55-491f-bfeb-e642a03ac062" providerId="ADAL" clId="{8C53F418-0879-4DB6-884A-028A31039A60}" dt="2024-08-16T07:50:44.931" v="2641" actId="164"/>
          <ac:cxnSpMkLst>
            <pc:docMk/>
            <pc:sldMk cId="2563547935" sldId="2147471246"/>
            <ac:cxnSpMk id="9" creationId="{2F163696-ADF8-3A64-6A28-FF3DA50341FC}"/>
          </ac:cxnSpMkLst>
        </pc:cxnChg>
        <pc:cxnChg chg="add mod">
          <ac:chgData name="Xin, Bingru (B)" userId="ff401464-ac55-491f-bfeb-e642a03ac062" providerId="ADAL" clId="{8C53F418-0879-4DB6-884A-028A31039A60}" dt="2024-08-16T07:50:44.931" v="2641" actId="164"/>
          <ac:cxnSpMkLst>
            <pc:docMk/>
            <pc:sldMk cId="2563547935" sldId="2147471246"/>
            <ac:cxnSpMk id="10" creationId="{B0B413E8-E64A-9F90-CB73-3C867893CA88}"/>
          </ac:cxnSpMkLst>
        </pc:cxnChg>
        <pc:cxnChg chg="add mod">
          <ac:chgData name="Xin, Bingru (B)" userId="ff401464-ac55-491f-bfeb-e642a03ac062" providerId="ADAL" clId="{8C53F418-0879-4DB6-884A-028A31039A60}" dt="2024-08-19T06:11:45.726" v="4284" actId="1038"/>
          <ac:cxnSpMkLst>
            <pc:docMk/>
            <pc:sldMk cId="2563547935" sldId="2147471246"/>
            <ac:cxnSpMk id="11" creationId="{F7CE243F-F9D5-15A6-CD5D-9F10AE2385F2}"/>
          </ac:cxnSpMkLst>
        </pc:cxnChg>
        <pc:cxnChg chg="add mod">
          <ac:chgData name="Xin, Bingru (B)" userId="ff401464-ac55-491f-bfeb-e642a03ac062" providerId="ADAL" clId="{8C53F418-0879-4DB6-884A-028A31039A60}" dt="2024-08-16T07:50:44.931" v="2641" actId="164"/>
          <ac:cxnSpMkLst>
            <pc:docMk/>
            <pc:sldMk cId="2563547935" sldId="2147471246"/>
            <ac:cxnSpMk id="12" creationId="{CD9BD00B-CCFD-F1C3-9D76-DC12E76BB698}"/>
          </ac:cxnSpMkLst>
        </pc:cxnChg>
        <pc:cxnChg chg="add mod">
          <ac:chgData name="Xin, Bingru (B)" userId="ff401464-ac55-491f-bfeb-e642a03ac062" providerId="ADAL" clId="{8C53F418-0879-4DB6-884A-028A31039A60}" dt="2024-08-16T07:50:44.931" v="2641" actId="164"/>
          <ac:cxnSpMkLst>
            <pc:docMk/>
            <pc:sldMk cId="2563547935" sldId="2147471246"/>
            <ac:cxnSpMk id="13" creationId="{7B392006-EF01-271F-6AE3-E4C6BEC2F721}"/>
          </ac:cxnSpMkLst>
        </pc:cxnChg>
        <pc:cxnChg chg="add mod">
          <ac:chgData name="Xin, Bingru (B)" userId="ff401464-ac55-491f-bfeb-e642a03ac062" providerId="ADAL" clId="{8C53F418-0879-4DB6-884A-028A31039A60}" dt="2024-08-16T07:50:44.931" v="2641" actId="164"/>
          <ac:cxnSpMkLst>
            <pc:docMk/>
            <pc:sldMk cId="2563547935" sldId="2147471246"/>
            <ac:cxnSpMk id="14" creationId="{D2503CEE-5146-53D0-54A6-A88A45A7A320}"/>
          </ac:cxnSpMkLst>
        </pc:cxnChg>
        <pc:cxnChg chg="add mod">
          <ac:chgData name="Xin, Bingru (B)" userId="ff401464-ac55-491f-bfeb-e642a03ac062" providerId="ADAL" clId="{8C53F418-0879-4DB6-884A-028A31039A60}" dt="2024-08-16T07:50:44.931" v="2641" actId="164"/>
          <ac:cxnSpMkLst>
            <pc:docMk/>
            <pc:sldMk cId="2563547935" sldId="2147471246"/>
            <ac:cxnSpMk id="15" creationId="{19232F3F-D834-2A4B-7952-7B711B0422A1}"/>
          </ac:cxnSpMkLst>
        </pc:cxnChg>
        <pc:cxnChg chg="add mod">
          <ac:chgData name="Xin, Bingru (B)" userId="ff401464-ac55-491f-bfeb-e642a03ac062" providerId="ADAL" clId="{8C53F418-0879-4DB6-884A-028A31039A60}" dt="2024-08-19T08:35:44.934" v="5755" actId="208"/>
          <ac:cxnSpMkLst>
            <pc:docMk/>
            <pc:sldMk cId="2563547935" sldId="2147471246"/>
            <ac:cxnSpMk id="21" creationId="{FEE53AEB-74C0-FC63-63D6-088CFBB1FAB3}"/>
          </ac:cxnSpMkLst>
        </pc:cxnChg>
        <pc:cxnChg chg="add mod">
          <ac:chgData name="Xin, Bingru (B)" userId="ff401464-ac55-491f-bfeb-e642a03ac062" providerId="ADAL" clId="{8C53F418-0879-4DB6-884A-028A31039A60}" dt="2024-08-19T08:35:44.934" v="5755" actId="208"/>
          <ac:cxnSpMkLst>
            <pc:docMk/>
            <pc:sldMk cId="2563547935" sldId="2147471246"/>
            <ac:cxnSpMk id="22" creationId="{323D3985-1651-6045-28B4-5E6D5A2F3AF6}"/>
          </ac:cxnSpMkLst>
        </pc:cxnChg>
        <pc:cxnChg chg="mod">
          <ac:chgData name="Xin, Bingru (B)" userId="ff401464-ac55-491f-bfeb-e642a03ac062" providerId="ADAL" clId="{8C53F418-0879-4DB6-884A-028A31039A60}" dt="2024-08-16T07:52:05.167" v="2656" actId="14100"/>
          <ac:cxnSpMkLst>
            <pc:docMk/>
            <pc:sldMk cId="2563547935" sldId="2147471246"/>
            <ac:cxnSpMk id="28" creationId="{7C792391-A965-7FB8-B868-92D5173597E7}"/>
          </ac:cxnSpMkLst>
        </pc:cxnChg>
        <pc:cxnChg chg="mod">
          <ac:chgData name="Xin, Bingru (B)" userId="ff401464-ac55-491f-bfeb-e642a03ac062" providerId="ADAL" clId="{8C53F418-0879-4DB6-884A-028A31039A60}" dt="2024-08-16T07:52:02.742" v="2655" actId="14100"/>
          <ac:cxnSpMkLst>
            <pc:docMk/>
            <pc:sldMk cId="2563547935" sldId="2147471246"/>
            <ac:cxnSpMk id="29" creationId="{2CA5C4CA-9C48-92A9-651B-A1AF05E5694A}"/>
          </ac:cxnSpMkLst>
        </pc:cxnChg>
        <pc:cxnChg chg="mod">
          <ac:chgData name="Xin, Bingru (B)" userId="ff401464-ac55-491f-bfeb-e642a03ac062" providerId="ADAL" clId="{8C53F418-0879-4DB6-884A-028A31039A60}" dt="2024-08-16T07:52:00.586" v="2654" actId="14100"/>
          <ac:cxnSpMkLst>
            <pc:docMk/>
            <pc:sldMk cId="2563547935" sldId="2147471246"/>
            <ac:cxnSpMk id="30" creationId="{38F8DF85-243E-F0ED-56B8-98390BBFCD11}"/>
          </ac:cxnSpMkLst>
        </pc:cxnChg>
        <pc:cxnChg chg="mod">
          <ac:chgData name="Xin, Bingru (B)" userId="ff401464-ac55-491f-bfeb-e642a03ac062" providerId="ADAL" clId="{8C53F418-0879-4DB6-884A-028A31039A60}" dt="2024-08-16T07:51:57.903" v="2653" actId="14100"/>
          <ac:cxnSpMkLst>
            <pc:docMk/>
            <pc:sldMk cId="2563547935" sldId="2147471246"/>
            <ac:cxnSpMk id="31" creationId="{F2A166C8-82BB-A5B9-7B9C-BB1EA0007023}"/>
          </ac:cxnSpMkLst>
        </pc:cxnChg>
        <pc:cxnChg chg="mod">
          <ac:chgData name="Xin, Bingru (B)" userId="ff401464-ac55-491f-bfeb-e642a03ac062" providerId="ADAL" clId="{8C53F418-0879-4DB6-884A-028A31039A60}" dt="2024-08-16T07:51:50.521" v="2652" actId="14100"/>
          <ac:cxnSpMkLst>
            <pc:docMk/>
            <pc:sldMk cId="2563547935" sldId="2147471246"/>
            <ac:cxnSpMk id="32" creationId="{2A9D974D-182A-80C3-1681-F033286B3C59}"/>
          </ac:cxnSpMkLst>
        </pc:cxnChg>
        <pc:cxnChg chg="mod">
          <ac:chgData name="Xin, Bingru (B)" userId="ff401464-ac55-491f-bfeb-e642a03ac062" providerId="ADAL" clId="{8C53F418-0879-4DB6-884A-028A31039A60}" dt="2024-08-16T07:51:46.511" v="2651" actId="14100"/>
          <ac:cxnSpMkLst>
            <pc:docMk/>
            <pc:sldMk cId="2563547935" sldId="2147471246"/>
            <ac:cxnSpMk id="33" creationId="{45AA92EC-AB6F-F96E-B94B-6D77B53826E8}"/>
          </ac:cxnSpMkLst>
        </pc:cxnChg>
        <pc:cxnChg chg="mod">
          <ac:chgData name="Xin, Bingru (B)" userId="ff401464-ac55-491f-bfeb-e642a03ac062" providerId="ADAL" clId="{8C53F418-0879-4DB6-884A-028A31039A60}" dt="2024-08-16T07:51:43.041" v="2650" actId="14100"/>
          <ac:cxnSpMkLst>
            <pc:docMk/>
            <pc:sldMk cId="2563547935" sldId="2147471246"/>
            <ac:cxnSpMk id="34" creationId="{7288FE0B-A0B1-B692-BFC9-0B923430C6CC}"/>
          </ac:cxnSpMkLst>
        </pc:cxnChg>
        <pc:cxnChg chg="mod">
          <ac:chgData name="Xin, Bingru (B)" userId="ff401464-ac55-491f-bfeb-e642a03ac062" providerId="ADAL" clId="{8C53F418-0879-4DB6-884A-028A31039A60}" dt="2024-08-16T07:51:39.942" v="2649" actId="14100"/>
          <ac:cxnSpMkLst>
            <pc:docMk/>
            <pc:sldMk cId="2563547935" sldId="2147471246"/>
            <ac:cxnSpMk id="35" creationId="{55EE765F-D113-8D84-D22A-3397DF13825C}"/>
          </ac:cxnSpMkLst>
        </pc:cxnChg>
        <pc:cxnChg chg="mod">
          <ac:chgData name="Xin, Bingru (B)" userId="ff401464-ac55-491f-bfeb-e642a03ac062" providerId="ADAL" clId="{8C53F418-0879-4DB6-884A-028A31039A60}" dt="2024-08-16T07:51:37.281" v="2648" actId="14100"/>
          <ac:cxnSpMkLst>
            <pc:docMk/>
            <pc:sldMk cId="2563547935" sldId="2147471246"/>
            <ac:cxnSpMk id="36" creationId="{24467964-3117-0DC8-433D-CF3DCE52974D}"/>
          </ac:cxnSpMkLst>
        </pc:cxnChg>
        <pc:cxnChg chg="add mod">
          <ac:chgData name="Xin, Bingru (B)" userId="ff401464-ac55-491f-bfeb-e642a03ac062" providerId="ADAL" clId="{8C53F418-0879-4DB6-884A-028A31039A60}" dt="2024-08-19T02:21:33.457" v="3293" actId="14100"/>
          <ac:cxnSpMkLst>
            <pc:docMk/>
            <pc:sldMk cId="2563547935" sldId="2147471246"/>
            <ac:cxnSpMk id="46" creationId="{C8108808-6532-403B-0536-A2DC2A135ECC}"/>
          </ac:cxnSpMkLst>
        </pc:cxnChg>
        <pc:cxnChg chg="add mod">
          <ac:chgData name="Xin, Bingru (B)" userId="ff401464-ac55-491f-bfeb-e642a03ac062" providerId="ADAL" clId="{8C53F418-0879-4DB6-884A-028A31039A60}" dt="2024-08-16T08:16:45.392" v="2934" actId="1076"/>
          <ac:cxnSpMkLst>
            <pc:docMk/>
            <pc:sldMk cId="2563547935" sldId="2147471246"/>
            <ac:cxnSpMk id="47" creationId="{C78CEF7F-DE5D-E53E-108F-A7AC61844C98}"/>
          </ac:cxnSpMkLst>
        </pc:cxnChg>
        <pc:cxnChg chg="add mod">
          <ac:chgData name="Xin, Bingru (B)" userId="ff401464-ac55-491f-bfeb-e642a03ac062" providerId="ADAL" clId="{8C53F418-0879-4DB6-884A-028A31039A60}" dt="2024-08-19T02:21:35.766" v="3294" actId="14100"/>
          <ac:cxnSpMkLst>
            <pc:docMk/>
            <pc:sldMk cId="2563547935" sldId="2147471246"/>
            <ac:cxnSpMk id="48" creationId="{0E1783AC-E990-C9C2-835D-394ECF0563D2}"/>
          </ac:cxnSpMkLst>
        </pc:cxnChg>
        <pc:cxnChg chg="add mod">
          <ac:chgData name="Xin, Bingru (B)" userId="ff401464-ac55-491f-bfeb-e642a03ac062" providerId="ADAL" clId="{8C53F418-0879-4DB6-884A-028A31039A60}" dt="2024-08-16T08:20:47.041" v="2980" actId="14100"/>
          <ac:cxnSpMkLst>
            <pc:docMk/>
            <pc:sldMk cId="2563547935" sldId="2147471246"/>
            <ac:cxnSpMk id="49" creationId="{4E06D4EE-4102-8961-8C05-E9BC93821C47}"/>
          </ac:cxnSpMkLst>
        </pc:cxnChg>
        <pc:cxnChg chg="add mod">
          <ac:chgData name="Xin, Bingru (B)" userId="ff401464-ac55-491f-bfeb-e642a03ac062" providerId="ADAL" clId="{8C53F418-0879-4DB6-884A-028A31039A60}" dt="2024-08-19T02:21:49.255" v="3296" actId="14100"/>
          <ac:cxnSpMkLst>
            <pc:docMk/>
            <pc:sldMk cId="2563547935" sldId="2147471246"/>
            <ac:cxnSpMk id="50" creationId="{C2271770-AA1F-5933-9A6F-594782261E82}"/>
          </ac:cxnSpMkLst>
        </pc:cxnChg>
        <pc:cxnChg chg="add mod">
          <ac:chgData name="Xin, Bingru (B)" userId="ff401464-ac55-491f-bfeb-e642a03ac062" providerId="ADAL" clId="{8C53F418-0879-4DB6-884A-028A31039A60}" dt="2024-08-16T08:17:05.982" v="2941" actId="1076"/>
          <ac:cxnSpMkLst>
            <pc:docMk/>
            <pc:sldMk cId="2563547935" sldId="2147471246"/>
            <ac:cxnSpMk id="51" creationId="{D10D406A-E0A4-5E8E-D5F6-91AA6DE6FFCC}"/>
          </ac:cxnSpMkLst>
        </pc:cxnChg>
        <pc:cxnChg chg="add mod">
          <ac:chgData name="Xin, Bingru (B)" userId="ff401464-ac55-491f-bfeb-e642a03ac062" providerId="ADAL" clId="{8C53F418-0879-4DB6-884A-028A31039A60}" dt="2024-08-19T02:21:51.068" v="3297" actId="14100"/>
          <ac:cxnSpMkLst>
            <pc:docMk/>
            <pc:sldMk cId="2563547935" sldId="2147471246"/>
            <ac:cxnSpMk id="52" creationId="{98B9B595-0068-EFEF-A927-DF6F866EF78C}"/>
          </ac:cxnSpMkLst>
        </pc:cxnChg>
        <pc:cxnChg chg="add mod">
          <ac:chgData name="Xin, Bingru (B)" userId="ff401464-ac55-491f-bfeb-e642a03ac062" providerId="ADAL" clId="{8C53F418-0879-4DB6-884A-028A31039A60}" dt="2024-08-19T02:21:46.808" v="3295" actId="14100"/>
          <ac:cxnSpMkLst>
            <pc:docMk/>
            <pc:sldMk cId="2563547935" sldId="2147471246"/>
            <ac:cxnSpMk id="53" creationId="{E41EE9B6-DB56-0712-F088-D7FC3BA30971}"/>
          </ac:cxnSpMkLst>
        </pc:cxnChg>
        <pc:cxnChg chg="add del mod">
          <ac:chgData name="Xin, Bingru (B)" userId="ff401464-ac55-491f-bfeb-e642a03ac062" providerId="ADAL" clId="{8C53F418-0879-4DB6-884A-028A31039A60}" dt="2024-08-19T06:46:31.735" v="4796" actId="478"/>
          <ac:cxnSpMkLst>
            <pc:docMk/>
            <pc:sldMk cId="2563547935" sldId="2147471246"/>
            <ac:cxnSpMk id="59" creationId="{253145CA-62F7-BA85-4CF9-2C3A63411F5B}"/>
          </ac:cxnSpMkLst>
        </pc:cxnChg>
        <pc:cxnChg chg="add del mod">
          <ac:chgData name="Xin, Bingru (B)" userId="ff401464-ac55-491f-bfeb-e642a03ac062" providerId="ADAL" clId="{8C53F418-0879-4DB6-884A-028A31039A60}" dt="2024-08-19T06:46:31.087" v="4795" actId="478"/>
          <ac:cxnSpMkLst>
            <pc:docMk/>
            <pc:sldMk cId="2563547935" sldId="2147471246"/>
            <ac:cxnSpMk id="62" creationId="{411CC911-1071-4965-C81C-B721EC39A11C}"/>
          </ac:cxnSpMkLst>
        </pc:cxnChg>
      </pc:sldChg>
      <pc:sldChg chg="addSp delSp modSp add mod modClrScheme chgLayout modNotesTx">
        <pc:chgData name="Xin, Bingru (B)" userId="ff401464-ac55-491f-bfeb-e642a03ac062" providerId="ADAL" clId="{8C53F418-0879-4DB6-884A-028A31039A60}" dt="2024-08-19T12:34:55.844" v="6413"/>
        <pc:sldMkLst>
          <pc:docMk/>
          <pc:sldMk cId="939431362" sldId="2147471247"/>
        </pc:sldMkLst>
        <pc:spChg chg="mod ord">
          <ac:chgData name="Xin, Bingru (B)" userId="ff401464-ac55-491f-bfeb-e642a03ac062" providerId="ADAL" clId="{8C53F418-0879-4DB6-884A-028A31039A60}" dt="2024-08-19T06:37:51.806" v="4708" actId="700"/>
          <ac:spMkLst>
            <pc:docMk/>
            <pc:sldMk cId="939431362" sldId="2147471247"/>
            <ac:spMk id="2" creationId="{CFD46146-45C2-0754-3F41-57A5A3C8D69F}"/>
          </ac:spMkLst>
        </pc:spChg>
        <pc:spChg chg="add del mod">
          <ac:chgData name="Xin, Bingru (B)" userId="ff401464-ac55-491f-bfeb-e642a03ac062" providerId="ADAL" clId="{8C53F418-0879-4DB6-884A-028A31039A60}" dt="2024-08-19T10:17:54.904" v="6133" actId="478"/>
          <ac:spMkLst>
            <pc:docMk/>
            <pc:sldMk cId="939431362" sldId="2147471247"/>
            <ac:spMk id="5" creationId="{75E963F5-6903-958B-C9E8-D087BF924401}"/>
          </ac:spMkLst>
        </pc:spChg>
        <pc:spChg chg="add mod">
          <ac:chgData name="Xin, Bingru (B)" userId="ff401464-ac55-491f-bfeb-e642a03ac062" providerId="ADAL" clId="{8C53F418-0879-4DB6-884A-028A31039A60}" dt="2024-08-16T12:51:40.799" v="3236"/>
          <ac:spMkLst>
            <pc:docMk/>
            <pc:sldMk cId="939431362" sldId="2147471247"/>
            <ac:spMk id="5" creationId="{F1395A60-B987-8672-315E-D6F1FE708F8E}"/>
          </ac:spMkLst>
        </pc:spChg>
        <pc:spChg chg="add mod">
          <ac:chgData name="Xin, Bingru (B)" userId="ff401464-ac55-491f-bfeb-e642a03ac062" providerId="ADAL" clId="{8C53F418-0879-4DB6-884A-028A31039A60}" dt="2024-08-19T10:20:59.891" v="6167" actId="1076"/>
          <ac:spMkLst>
            <pc:docMk/>
            <pc:sldMk cId="939431362" sldId="2147471247"/>
            <ac:spMk id="6" creationId="{F838D29B-ECE4-13A1-26F6-E721C8E3C448}"/>
          </ac:spMkLst>
        </pc:spChg>
        <pc:spChg chg="add del mod">
          <ac:chgData name="Xin, Bingru (B)" userId="ff401464-ac55-491f-bfeb-e642a03ac062" providerId="ADAL" clId="{8C53F418-0879-4DB6-884A-028A31039A60}" dt="2024-08-19T07:27:39.535" v="5159" actId="478"/>
          <ac:spMkLst>
            <pc:docMk/>
            <pc:sldMk cId="939431362" sldId="2147471247"/>
            <ac:spMk id="6" creationId="{FA30BDE1-67BE-8B94-B6B8-B2A3C3F133FE}"/>
          </ac:spMkLst>
        </pc:spChg>
        <pc:spChg chg="mod">
          <ac:chgData name="Xin, Bingru (B)" userId="ff401464-ac55-491f-bfeb-e642a03ac062" providerId="ADAL" clId="{8C53F418-0879-4DB6-884A-028A31039A60}" dt="2024-08-19T06:14:32.168" v="4322"/>
          <ac:spMkLst>
            <pc:docMk/>
            <pc:sldMk cId="939431362" sldId="2147471247"/>
            <ac:spMk id="8" creationId="{F3E87382-0912-FF3A-AC04-B8549FDFEDC1}"/>
          </ac:spMkLst>
        </pc:spChg>
        <pc:spChg chg="add del mod">
          <ac:chgData name="Xin, Bingru (B)" userId="ff401464-ac55-491f-bfeb-e642a03ac062" providerId="ADAL" clId="{8C53F418-0879-4DB6-884A-028A31039A60}" dt="2024-08-19T10:21:24.328" v="6175" actId="1076"/>
          <ac:spMkLst>
            <pc:docMk/>
            <pc:sldMk cId="939431362" sldId="2147471247"/>
            <ac:spMk id="12" creationId="{8716DBE3-DD99-E304-A8C0-18B9C59E0ABB}"/>
          </ac:spMkLst>
        </pc:spChg>
        <pc:spChg chg="add mod">
          <ac:chgData name="Xin, Bingru (B)" userId="ff401464-ac55-491f-bfeb-e642a03ac062" providerId="ADAL" clId="{8C53F418-0879-4DB6-884A-028A31039A60}" dt="2024-08-19T06:38:11.515" v="4710"/>
          <ac:spMkLst>
            <pc:docMk/>
            <pc:sldMk cId="939431362" sldId="2147471247"/>
            <ac:spMk id="13" creationId="{86470D08-8752-D662-42CB-C4C995CB26E7}"/>
          </ac:spMkLst>
        </pc:spChg>
        <pc:spChg chg="add mod">
          <ac:chgData name="Xin, Bingru (B)" userId="ff401464-ac55-491f-bfeb-e642a03ac062" providerId="ADAL" clId="{8C53F418-0879-4DB6-884A-028A31039A60}" dt="2024-08-19T06:38:11.515" v="4710"/>
          <ac:spMkLst>
            <pc:docMk/>
            <pc:sldMk cId="939431362" sldId="2147471247"/>
            <ac:spMk id="14" creationId="{3B19B92D-8B96-D18B-76C9-062A77F72490}"/>
          </ac:spMkLst>
        </pc:spChg>
        <pc:grpChg chg="add mod">
          <ac:chgData name="Xin, Bingru (B)" userId="ff401464-ac55-491f-bfeb-e642a03ac062" providerId="ADAL" clId="{8C53F418-0879-4DB6-884A-028A31039A60}" dt="2024-08-19T06:14:34.338" v="4324" actId="14100"/>
          <ac:grpSpMkLst>
            <pc:docMk/>
            <pc:sldMk cId="939431362" sldId="2147471247"/>
            <ac:grpSpMk id="5" creationId="{D3BB86B1-DB7C-49F6-06B5-0610BEFF434A}"/>
          </ac:grpSpMkLst>
        </pc:grpChg>
        <pc:picChg chg="add mod">
          <ac:chgData name="Xin, Bingru (B)" userId="ff401464-ac55-491f-bfeb-e642a03ac062" providerId="ADAL" clId="{8C53F418-0879-4DB6-884A-028A31039A60}" dt="2024-08-19T10:20:35.913" v="6154" actId="1076"/>
          <ac:picMkLst>
            <pc:docMk/>
            <pc:sldMk cId="939431362" sldId="2147471247"/>
            <ac:picMk id="3" creationId="{708123B4-C903-F728-7A3B-71F1D43ECAD3}"/>
          </ac:picMkLst>
        </pc:picChg>
        <pc:picChg chg="add del mod">
          <ac:chgData name="Xin, Bingru (B)" userId="ff401464-ac55-491f-bfeb-e642a03ac062" providerId="ADAL" clId="{8C53F418-0879-4DB6-884A-028A31039A60}" dt="2024-08-19T06:24:10.532" v="4469" actId="478"/>
          <ac:picMkLst>
            <pc:docMk/>
            <pc:sldMk cId="939431362" sldId="2147471247"/>
            <ac:picMk id="3" creationId="{E72A83E5-BF40-A3F0-FFD9-97DAC78962E8}"/>
          </ac:picMkLst>
        </pc:picChg>
        <pc:picChg chg="add del mod">
          <ac:chgData name="Xin, Bingru (B)" userId="ff401464-ac55-491f-bfeb-e642a03ac062" providerId="ADAL" clId="{8C53F418-0879-4DB6-884A-028A31039A60}" dt="2024-08-19T06:24:08.435" v="4467" actId="478"/>
          <ac:picMkLst>
            <pc:docMk/>
            <pc:sldMk cId="939431362" sldId="2147471247"/>
            <ac:picMk id="4" creationId="{0BBD1269-36F3-1545-C532-FF8DB6135422}"/>
          </ac:picMkLst>
        </pc:picChg>
        <pc:picChg chg="mod">
          <ac:chgData name="Xin, Bingru (B)" userId="ff401464-ac55-491f-bfeb-e642a03ac062" providerId="ADAL" clId="{8C53F418-0879-4DB6-884A-028A31039A60}" dt="2024-08-19T06:14:32.168" v="4322"/>
          <ac:picMkLst>
            <pc:docMk/>
            <pc:sldMk cId="939431362" sldId="2147471247"/>
            <ac:picMk id="7" creationId="{3B75D774-1450-73C5-C14A-F629A36A49F2}"/>
          </ac:picMkLst>
        </pc:picChg>
        <pc:picChg chg="add mod">
          <ac:chgData name="Xin, Bingru (B)" userId="ff401464-ac55-491f-bfeb-e642a03ac062" providerId="ADAL" clId="{8C53F418-0879-4DB6-884A-028A31039A60}" dt="2024-08-19T06:14:48.121" v="4339" actId="14100"/>
          <ac:picMkLst>
            <pc:docMk/>
            <pc:sldMk cId="939431362" sldId="2147471247"/>
            <ac:picMk id="9" creationId="{C86FEDC7-9850-A9A9-F849-C5E55B917C44}"/>
          </ac:picMkLst>
        </pc:picChg>
        <pc:picChg chg="add del mod">
          <ac:chgData name="Xin, Bingru (B)" userId="ff401464-ac55-491f-bfeb-e642a03ac062" providerId="ADAL" clId="{8C53F418-0879-4DB6-884A-028A31039A60}" dt="2024-08-19T06:24:08.715" v="4468" actId="478"/>
          <ac:picMkLst>
            <pc:docMk/>
            <pc:sldMk cId="939431362" sldId="2147471247"/>
            <ac:picMk id="10" creationId="{414D1284-87CC-997B-4210-8AFB5AB5CFB4}"/>
          </ac:picMkLst>
        </pc:picChg>
        <pc:picChg chg="add del mod">
          <ac:chgData name="Xin, Bingru (B)" userId="ff401464-ac55-491f-bfeb-e642a03ac062" providerId="ADAL" clId="{8C53F418-0879-4DB6-884A-028A31039A60}" dt="2024-08-19T08:23:59.518" v="5728" actId="478"/>
          <ac:picMkLst>
            <pc:docMk/>
            <pc:sldMk cId="939431362" sldId="2147471247"/>
            <ac:picMk id="11" creationId="{A1200535-D89C-DB15-0F33-0401A2776007}"/>
          </ac:picMkLst>
        </pc:picChg>
      </pc:sldChg>
      <pc:sldChg chg="new del">
        <pc:chgData name="Xin, Bingru (B)" userId="ff401464-ac55-491f-bfeb-e642a03ac062" providerId="ADAL" clId="{8C53F418-0879-4DB6-884A-028A31039A60}" dt="2024-08-15T09:57:44.677" v="1626" actId="47"/>
        <pc:sldMkLst>
          <pc:docMk/>
          <pc:sldMk cId="1490283061" sldId="2147471248"/>
        </pc:sldMkLst>
      </pc:sldChg>
      <pc:sldChg chg="addSp delSp modSp new mod modNotesTx">
        <pc:chgData name="Xin, Bingru (B)" userId="ff401464-ac55-491f-bfeb-e642a03ac062" providerId="ADAL" clId="{8C53F418-0879-4DB6-884A-028A31039A60}" dt="2024-08-19T12:30:57.451" v="6387" actId="20577"/>
        <pc:sldMkLst>
          <pc:docMk/>
          <pc:sldMk cId="3990158549" sldId="2147471249"/>
        </pc:sldMkLst>
        <pc:spChg chg="del">
          <ac:chgData name="Xin, Bingru (B)" userId="ff401464-ac55-491f-bfeb-e642a03ac062" providerId="ADAL" clId="{8C53F418-0879-4DB6-884A-028A31039A60}" dt="2024-08-15T09:57:55.258" v="1627"/>
          <ac:spMkLst>
            <pc:docMk/>
            <pc:sldMk cId="3990158549" sldId="2147471249"/>
            <ac:spMk id="2" creationId="{9F1F3479-C2A4-25D1-2BAC-BB46663AA81E}"/>
          </ac:spMkLst>
        </pc:spChg>
        <pc:spChg chg="add mod">
          <ac:chgData name="Xin, Bingru (B)" userId="ff401464-ac55-491f-bfeb-e642a03ac062" providerId="ADAL" clId="{8C53F418-0879-4DB6-884A-028A31039A60}" dt="2024-08-15T10:28:58.725" v="1817" actId="20577"/>
          <ac:spMkLst>
            <pc:docMk/>
            <pc:sldMk cId="3990158549" sldId="2147471249"/>
            <ac:spMk id="3" creationId="{2887C513-5240-CDCB-4424-D27552DC964A}"/>
          </ac:spMkLst>
        </pc:spChg>
        <pc:spChg chg="add mod">
          <ac:chgData name="Xin, Bingru (B)" userId="ff401464-ac55-491f-bfeb-e642a03ac062" providerId="ADAL" clId="{8C53F418-0879-4DB6-884A-028A31039A60}" dt="2024-08-19T06:08:21.068" v="4218" actId="1076"/>
          <ac:spMkLst>
            <pc:docMk/>
            <pc:sldMk cId="3990158549" sldId="2147471249"/>
            <ac:spMk id="6" creationId="{E3066009-A6F9-EED5-7EB0-B7181CB6B40D}"/>
          </ac:spMkLst>
        </pc:spChg>
        <pc:spChg chg="add mod">
          <ac:chgData name="Xin, Bingru (B)" userId="ff401464-ac55-491f-bfeb-e642a03ac062" providerId="ADAL" clId="{8C53F418-0879-4DB6-884A-028A31039A60}" dt="2024-08-19T06:08:19.275" v="4217" actId="1076"/>
          <ac:spMkLst>
            <pc:docMk/>
            <pc:sldMk cId="3990158549" sldId="2147471249"/>
            <ac:spMk id="8" creationId="{A3AECB11-A90F-3A6E-E804-943CEA297C8A}"/>
          </ac:spMkLst>
        </pc:spChg>
        <pc:spChg chg="add del mod">
          <ac:chgData name="Xin, Bingru (B)" userId="ff401464-ac55-491f-bfeb-e642a03ac062" providerId="ADAL" clId="{8C53F418-0879-4DB6-884A-028A31039A60}" dt="2024-08-15T10:20:05.043" v="1671" actId="478"/>
          <ac:spMkLst>
            <pc:docMk/>
            <pc:sldMk cId="3990158549" sldId="2147471249"/>
            <ac:spMk id="9" creationId="{267CD6A3-3A6E-2762-B5BF-8A960C0A4EC1}"/>
          </ac:spMkLst>
        </pc:spChg>
        <pc:spChg chg="mod">
          <ac:chgData name="Xin, Bingru (B)" userId="ff401464-ac55-491f-bfeb-e642a03ac062" providerId="ADAL" clId="{8C53F418-0879-4DB6-884A-028A31039A60}" dt="2024-08-19T06:09:51.979" v="4256" actId="1076"/>
          <ac:spMkLst>
            <pc:docMk/>
            <pc:sldMk cId="3990158549" sldId="2147471249"/>
            <ac:spMk id="13" creationId="{044CF20B-77E8-063F-7A3A-ADF63CA0BF73}"/>
          </ac:spMkLst>
        </pc:spChg>
        <pc:spChg chg="mod">
          <ac:chgData name="Xin, Bingru (B)" userId="ff401464-ac55-491f-bfeb-e642a03ac062" providerId="ADAL" clId="{8C53F418-0879-4DB6-884A-028A31039A60}" dt="2024-08-19T06:09:54.822" v="4257" actId="1076"/>
          <ac:spMkLst>
            <pc:docMk/>
            <pc:sldMk cId="3990158549" sldId="2147471249"/>
            <ac:spMk id="14" creationId="{2ABCAB92-FDBA-FF1A-6920-BA56FD811965}"/>
          </ac:spMkLst>
        </pc:spChg>
        <pc:spChg chg="mod">
          <ac:chgData name="Xin, Bingru (B)" userId="ff401464-ac55-491f-bfeb-e642a03ac062" providerId="ADAL" clId="{8C53F418-0879-4DB6-884A-028A31039A60}" dt="2024-08-19T06:09:57.099" v="4258" actId="1076"/>
          <ac:spMkLst>
            <pc:docMk/>
            <pc:sldMk cId="3990158549" sldId="2147471249"/>
            <ac:spMk id="15" creationId="{D78D5F88-0982-B445-7523-3025ACAF7A6B}"/>
          </ac:spMkLst>
        </pc:spChg>
        <pc:spChg chg="add mod">
          <ac:chgData name="Xin, Bingru (B)" userId="ff401464-ac55-491f-bfeb-e642a03ac062" providerId="ADAL" clId="{8C53F418-0879-4DB6-884A-028A31039A60}" dt="2024-08-19T08:33:06.266" v="5742" actId="14100"/>
          <ac:spMkLst>
            <pc:docMk/>
            <pc:sldMk cId="3990158549" sldId="2147471249"/>
            <ac:spMk id="16" creationId="{4E7B91CE-5463-7D98-1989-8E928EE88E51}"/>
          </ac:spMkLst>
        </pc:spChg>
        <pc:spChg chg="mod">
          <ac:chgData name="Xin, Bingru (B)" userId="ff401464-ac55-491f-bfeb-e642a03ac062" providerId="ADAL" clId="{8C53F418-0879-4DB6-884A-028A31039A60}" dt="2024-08-19T06:08:07.185" v="4214"/>
          <ac:spMkLst>
            <pc:docMk/>
            <pc:sldMk cId="3990158549" sldId="2147471249"/>
            <ac:spMk id="17" creationId="{CF85AEC9-30F1-A1D3-9EBE-787905FC383E}"/>
          </ac:spMkLst>
        </pc:spChg>
        <pc:spChg chg="mod">
          <ac:chgData name="Xin, Bingru (B)" userId="ff401464-ac55-491f-bfeb-e642a03ac062" providerId="ADAL" clId="{8C53F418-0879-4DB6-884A-028A31039A60}" dt="2024-08-19T06:08:07.185" v="4214"/>
          <ac:spMkLst>
            <pc:docMk/>
            <pc:sldMk cId="3990158549" sldId="2147471249"/>
            <ac:spMk id="18" creationId="{951620D3-29C7-C2EB-DC22-9506CA1954D1}"/>
          </ac:spMkLst>
        </pc:spChg>
        <pc:spChg chg="mod">
          <ac:chgData name="Xin, Bingru (B)" userId="ff401464-ac55-491f-bfeb-e642a03ac062" providerId="ADAL" clId="{8C53F418-0879-4DB6-884A-028A31039A60}" dt="2024-08-19T06:08:07.185" v="4214"/>
          <ac:spMkLst>
            <pc:docMk/>
            <pc:sldMk cId="3990158549" sldId="2147471249"/>
            <ac:spMk id="19" creationId="{EBB4F66D-F984-5E4D-6559-438FEBC42836}"/>
          </ac:spMkLst>
        </pc:spChg>
        <pc:spChg chg="mod">
          <ac:chgData name="Xin, Bingru (B)" userId="ff401464-ac55-491f-bfeb-e642a03ac062" providerId="ADAL" clId="{8C53F418-0879-4DB6-884A-028A31039A60}" dt="2024-08-19T06:08:07.185" v="4214"/>
          <ac:spMkLst>
            <pc:docMk/>
            <pc:sldMk cId="3990158549" sldId="2147471249"/>
            <ac:spMk id="23" creationId="{49BB444D-F1C5-D170-F55B-4E7A323E1835}"/>
          </ac:spMkLst>
        </pc:spChg>
        <pc:spChg chg="mod">
          <ac:chgData name="Xin, Bingru (B)" userId="ff401464-ac55-491f-bfeb-e642a03ac062" providerId="ADAL" clId="{8C53F418-0879-4DB6-884A-028A31039A60}" dt="2024-08-19T06:08:07.185" v="4214"/>
          <ac:spMkLst>
            <pc:docMk/>
            <pc:sldMk cId="3990158549" sldId="2147471249"/>
            <ac:spMk id="24" creationId="{E31C0D48-D6E6-18C2-9AA5-0B349D481F9A}"/>
          </ac:spMkLst>
        </pc:spChg>
        <pc:spChg chg="mod">
          <ac:chgData name="Xin, Bingru (B)" userId="ff401464-ac55-491f-bfeb-e642a03ac062" providerId="ADAL" clId="{8C53F418-0879-4DB6-884A-028A31039A60}" dt="2024-08-19T06:08:07.185" v="4214"/>
          <ac:spMkLst>
            <pc:docMk/>
            <pc:sldMk cId="3990158549" sldId="2147471249"/>
            <ac:spMk id="25" creationId="{68E5B645-1059-18C5-D252-1BE5203BF99C}"/>
          </ac:spMkLst>
        </pc:spChg>
        <pc:spChg chg="mod">
          <ac:chgData name="Xin, Bingru (B)" userId="ff401464-ac55-491f-bfeb-e642a03ac062" providerId="ADAL" clId="{8C53F418-0879-4DB6-884A-028A31039A60}" dt="2024-08-19T06:08:07.185" v="4214"/>
          <ac:spMkLst>
            <pc:docMk/>
            <pc:sldMk cId="3990158549" sldId="2147471249"/>
            <ac:spMk id="27" creationId="{6F748AAF-5D70-90B6-FA25-B5513007BDFB}"/>
          </ac:spMkLst>
        </pc:spChg>
        <pc:spChg chg="add mod">
          <ac:chgData name="Xin, Bingru (B)" userId="ff401464-ac55-491f-bfeb-e642a03ac062" providerId="ADAL" clId="{8C53F418-0879-4DB6-884A-028A31039A60}" dt="2024-08-19T06:08:48.228" v="4233" actId="688"/>
          <ac:spMkLst>
            <pc:docMk/>
            <pc:sldMk cId="3990158549" sldId="2147471249"/>
            <ac:spMk id="28" creationId="{7E0E929E-8F7E-CCF5-E08C-96D3568A7A61}"/>
          </ac:spMkLst>
        </pc:spChg>
        <pc:spChg chg="add del">
          <ac:chgData name="Xin, Bingru (B)" userId="ff401464-ac55-491f-bfeb-e642a03ac062" providerId="ADAL" clId="{8C53F418-0879-4DB6-884A-028A31039A60}" dt="2024-08-19T08:32:58.213" v="5737" actId="22"/>
          <ac:spMkLst>
            <pc:docMk/>
            <pc:sldMk cId="3990158549" sldId="2147471249"/>
            <ac:spMk id="30" creationId="{48CF5705-9347-008D-351D-3E9281184C4B}"/>
          </ac:spMkLst>
        </pc:spChg>
        <pc:spChg chg="add mod">
          <ac:chgData name="Xin, Bingru (B)" userId="ff401464-ac55-491f-bfeb-e642a03ac062" providerId="ADAL" clId="{8C53F418-0879-4DB6-884A-028A31039A60}" dt="2024-08-19T08:33:49.884" v="5749" actId="255"/>
          <ac:spMkLst>
            <pc:docMk/>
            <pc:sldMk cId="3990158549" sldId="2147471249"/>
            <ac:spMk id="32" creationId="{ECE40386-DEF1-15AE-6B0B-30269CE83E73}"/>
          </ac:spMkLst>
        </pc:spChg>
        <pc:grpChg chg="add mod">
          <ac:chgData name="Xin, Bingru (B)" userId="ff401464-ac55-491f-bfeb-e642a03ac062" providerId="ADAL" clId="{8C53F418-0879-4DB6-884A-028A31039A60}" dt="2024-08-19T08:33:08.873" v="5743" actId="14100"/>
          <ac:grpSpMkLst>
            <pc:docMk/>
            <pc:sldMk cId="3990158549" sldId="2147471249"/>
            <ac:grpSpMk id="7" creationId="{FBDBD941-2037-6A73-218D-1C5F7266FFDB}"/>
          </ac:grpSpMkLst>
        </pc:grpChg>
        <pc:grpChg chg="add mod">
          <ac:chgData name="Xin, Bingru (B)" userId="ff401464-ac55-491f-bfeb-e642a03ac062" providerId="ADAL" clId="{8C53F418-0879-4DB6-884A-028A31039A60}" dt="2024-08-19T06:10:02.805" v="4259" actId="14100"/>
          <ac:grpSpMkLst>
            <pc:docMk/>
            <pc:sldMk cId="3990158549" sldId="2147471249"/>
            <ac:grpSpMk id="11" creationId="{59CB602F-0640-AB89-A688-D4718CB7D00D}"/>
          </ac:grpSpMkLst>
        </pc:grpChg>
        <pc:grpChg chg="mod">
          <ac:chgData name="Xin, Bingru (B)" userId="ff401464-ac55-491f-bfeb-e642a03ac062" providerId="ADAL" clId="{8C53F418-0879-4DB6-884A-028A31039A60}" dt="2024-08-19T06:08:07.185" v="4214"/>
          <ac:grpSpMkLst>
            <pc:docMk/>
            <pc:sldMk cId="3990158549" sldId="2147471249"/>
            <ac:grpSpMk id="21" creationId="{B216B3C5-9675-42E7-0864-D4522759A7BA}"/>
          </ac:grpSpMkLst>
        </pc:grpChg>
        <pc:graphicFrameChg chg="add del mod">
          <ac:chgData name="Xin, Bingru (B)" userId="ff401464-ac55-491f-bfeb-e642a03ac062" providerId="ADAL" clId="{8C53F418-0879-4DB6-884A-028A31039A60}" dt="2024-08-15T10:20:08.277" v="1673" actId="478"/>
          <ac:graphicFrameMkLst>
            <pc:docMk/>
            <pc:sldMk cId="3990158549" sldId="2147471249"/>
            <ac:graphicFrameMk id="4" creationId="{251794CB-F032-9D86-5B9E-0AC682049C7C}"/>
          </ac:graphicFrameMkLst>
        </pc:graphicFrameChg>
        <pc:picChg chg="add mod">
          <ac:chgData name="Xin, Bingru (B)" userId="ff401464-ac55-491f-bfeb-e642a03ac062" providerId="ADAL" clId="{8C53F418-0879-4DB6-884A-028A31039A60}" dt="2024-08-19T06:08:16.900" v="4216" actId="14100"/>
          <ac:picMkLst>
            <pc:docMk/>
            <pc:sldMk cId="3990158549" sldId="2147471249"/>
            <ac:picMk id="5" creationId="{90005C8C-7368-3E9B-AD34-8F96574B5F4C}"/>
          </ac:picMkLst>
        </pc:picChg>
        <pc:picChg chg="mod">
          <ac:chgData name="Xin, Bingru (B)" userId="ff401464-ac55-491f-bfeb-e642a03ac062" providerId="ADAL" clId="{8C53F418-0879-4DB6-884A-028A31039A60}" dt="2024-08-19T06:08:07.185" v="4214"/>
          <ac:picMkLst>
            <pc:docMk/>
            <pc:sldMk cId="3990158549" sldId="2147471249"/>
            <ac:picMk id="9" creationId="{7D18E5F7-E12F-4B42-FB6D-974F56E77671}"/>
          </ac:picMkLst>
        </pc:picChg>
        <pc:picChg chg="add mod">
          <ac:chgData name="Xin, Bingru (B)" userId="ff401464-ac55-491f-bfeb-e642a03ac062" providerId="ADAL" clId="{8C53F418-0879-4DB6-884A-028A31039A60}" dt="2024-08-19T06:08:28.764" v="4223" actId="1076"/>
          <ac:picMkLst>
            <pc:docMk/>
            <pc:sldMk cId="3990158549" sldId="2147471249"/>
            <ac:picMk id="10" creationId="{0B566919-072B-F8C1-5C0F-C005D59EAEAC}"/>
          </ac:picMkLst>
        </pc:picChg>
        <pc:picChg chg="mod">
          <ac:chgData name="Xin, Bingru (B)" userId="ff401464-ac55-491f-bfeb-e642a03ac062" providerId="ADAL" clId="{8C53F418-0879-4DB6-884A-028A31039A60}" dt="2024-08-15T10:20:34.121" v="1682"/>
          <ac:picMkLst>
            <pc:docMk/>
            <pc:sldMk cId="3990158549" sldId="2147471249"/>
            <ac:picMk id="12" creationId="{CFF6429D-4507-23C1-09CE-5F55AC2D0519}"/>
          </ac:picMkLst>
        </pc:picChg>
        <pc:picChg chg="mod modCrop">
          <ac:chgData name="Xin, Bingru (B)" userId="ff401464-ac55-491f-bfeb-e642a03ac062" providerId="ADAL" clId="{8C53F418-0879-4DB6-884A-028A31039A60}" dt="2024-08-19T08:31:25.177" v="5733" actId="732"/>
          <ac:picMkLst>
            <pc:docMk/>
            <pc:sldMk cId="3990158549" sldId="2147471249"/>
            <ac:picMk id="20" creationId="{8261776D-EE04-49BF-43C0-0E219CC69B38}"/>
          </ac:picMkLst>
        </pc:picChg>
        <pc:picChg chg="mod">
          <ac:chgData name="Xin, Bingru (B)" userId="ff401464-ac55-491f-bfeb-e642a03ac062" providerId="ADAL" clId="{8C53F418-0879-4DB6-884A-028A31039A60}" dt="2024-08-19T06:08:07.185" v="4214"/>
          <ac:picMkLst>
            <pc:docMk/>
            <pc:sldMk cId="3990158549" sldId="2147471249"/>
            <ac:picMk id="26" creationId="{EB38C148-CE28-AC88-D696-C4F58C2A6AE3}"/>
          </ac:picMkLst>
        </pc:picChg>
        <pc:cxnChg chg="mod">
          <ac:chgData name="Xin, Bingru (B)" userId="ff401464-ac55-491f-bfeb-e642a03ac062" providerId="ADAL" clId="{8C53F418-0879-4DB6-884A-028A31039A60}" dt="2024-08-19T06:08:07.185" v="4214"/>
          <ac:cxnSpMkLst>
            <pc:docMk/>
            <pc:sldMk cId="3990158549" sldId="2147471249"/>
            <ac:cxnSpMk id="22" creationId="{53B70867-EF85-3A12-F6A2-13DC5478A936}"/>
          </ac:cxnSpMkLst>
        </pc:cxnChg>
      </pc:sldChg>
      <pc:sldChg chg="new del">
        <pc:chgData name="Xin, Bingru (B)" userId="ff401464-ac55-491f-bfeb-e642a03ac062" providerId="ADAL" clId="{8C53F418-0879-4DB6-884A-028A31039A60}" dt="2024-08-15T09:57:42.426" v="1625" actId="47"/>
        <pc:sldMkLst>
          <pc:docMk/>
          <pc:sldMk cId="854942667" sldId="2147471250"/>
        </pc:sldMkLst>
      </pc:sldChg>
      <pc:sldChg chg="addSp delSp modSp new mod modNotesTx">
        <pc:chgData name="Xin, Bingru (B)" userId="ff401464-ac55-491f-bfeb-e642a03ac062" providerId="ADAL" clId="{8C53F418-0879-4DB6-884A-028A31039A60}" dt="2024-08-19T12:33:24.121" v="6396" actId="20577"/>
        <pc:sldMkLst>
          <pc:docMk/>
          <pc:sldMk cId="3390021330" sldId="2147471250"/>
        </pc:sldMkLst>
        <pc:spChg chg="mod">
          <ac:chgData name="Xin, Bingru (B)" userId="ff401464-ac55-491f-bfeb-e642a03ac062" providerId="ADAL" clId="{8C53F418-0879-4DB6-884A-028A31039A60}" dt="2024-08-15T12:07:48.483" v="2402" actId="20577"/>
          <ac:spMkLst>
            <pc:docMk/>
            <pc:sldMk cId="3390021330" sldId="2147471250"/>
            <ac:spMk id="2" creationId="{0834CEEF-E346-881D-CCC6-12880718B755}"/>
          </ac:spMkLst>
        </pc:spChg>
        <pc:spChg chg="add mod">
          <ac:chgData name="Xin, Bingru (B)" userId="ff401464-ac55-491f-bfeb-e642a03ac062" providerId="ADAL" clId="{8C53F418-0879-4DB6-884A-028A31039A60}" dt="2024-08-15T11:31:51.348" v="1985" actId="1076"/>
          <ac:spMkLst>
            <pc:docMk/>
            <pc:sldMk cId="3390021330" sldId="2147471250"/>
            <ac:spMk id="4" creationId="{EB9EA00D-49F6-726A-A0B0-3FD328168BE7}"/>
          </ac:spMkLst>
        </pc:spChg>
        <pc:spChg chg="add mod">
          <ac:chgData name="Xin, Bingru (B)" userId="ff401464-ac55-491f-bfeb-e642a03ac062" providerId="ADAL" clId="{8C53F418-0879-4DB6-884A-028A31039A60}" dt="2024-08-15T11:30:06.880" v="1962"/>
          <ac:spMkLst>
            <pc:docMk/>
            <pc:sldMk cId="3390021330" sldId="2147471250"/>
            <ac:spMk id="5" creationId="{C43EC6D9-81CF-D90A-459E-721FC57BA843}"/>
          </ac:spMkLst>
        </pc:spChg>
        <pc:spChg chg="add del mod">
          <ac:chgData name="Xin, Bingru (B)" userId="ff401464-ac55-491f-bfeb-e642a03ac062" providerId="ADAL" clId="{8C53F418-0879-4DB6-884A-028A31039A60}" dt="2024-08-15T11:30:17.722" v="1966" actId="478"/>
          <ac:spMkLst>
            <pc:docMk/>
            <pc:sldMk cId="3390021330" sldId="2147471250"/>
            <ac:spMk id="6" creationId="{59742C6F-2C07-2649-7A25-B7D34C2600CB}"/>
          </ac:spMkLst>
        </pc:spChg>
        <pc:spChg chg="mod">
          <ac:chgData name="Xin, Bingru (B)" userId="ff401464-ac55-491f-bfeb-e642a03ac062" providerId="ADAL" clId="{8C53F418-0879-4DB6-884A-028A31039A60}" dt="2024-08-15T12:09:24.704" v="2423" actId="1076"/>
          <ac:spMkLst>
            <pc:docMk/>
            <pc:sldMk cId="3390021330" sldId="2147471250"/>
            <ac:spMk id="9" creationId="{388F837A-CE71-E004-BD27-AD794A8F2EA6}"/>
          </ac:spMkLst>
        </pc:spChg>
        <pc:spChg chg="add mod">
          <ac:chgData name="Xin, Bingru (B)" userId="ff401464-ac55-491f-bfeb-e642a03ac062" providerId="ADAL" clId="{8C53F418-0879-4DB6-884A-028A31039A60}" dt="2024-08-16T12:26:03.258" v="3076" actId="14100"/>
          <ac:spMkLst>
            <pc:docMk/>
            <pc:sldMk cId="3390021330" sldId="2147471250"/>
            <ac:spMk id="12" creationId="{1E476F2F-E60A-7C36-AB68-332755E83F13}"/>
          </ac:spMkLst>
        </pc:spChg>
        <pc:spChg chg="add mod">
          <ac:chgData name="Xin, Bingru (B)" userId="ff401464-ac55-491f-bfeb-e642a03ac062" providerId="ADAL" clId="{8C53F418-0879-4DB6-884A-028A31039A60}" dt="2024-08-19T07:29:09.440" v="5195" actId="1076"/>
          <ac:spMkLst>
            <pc:docMk/>
            <pc:sldMk cId="3390021330" sldId="2147471250"/>
            <ac:spMk id="14" creationId="{BC7B178A-DB57-C5E2-9690-368BCE700E04}"/>
          </ac:spMkLst>
        </pc:spChg>
        <pc:spChg chg="add mod">
          <ac:chgData name="Xin, Bingru (B)" userId="ff401464-ac55-491f-bfeb-e642a03ac062" providerId="ADAL" clId="{8C53F418-0879-4DB6-884A-028A31039A60}" dt="2024-08-15T11:40:51.536" v="2172" actId="1076"/>
          <ac:spMkLst>
            <pc:docMk/>
            <pc:sldMk cId="3390021330" sldId="2147471250"/>
            <ac:spMk id="15" creationId="{932A7E92-C6B0-01D5-5B94-DFCA3AA4659B}"/>
          </ac:spMkLst>
        </pc:spChg>
        <pc:spChg chg="add mod">
          <ac:chgData name="Xin, Bingru (B)" userId="ff401464-ac55-491f-bfeb-e642a03ac062" providerId="ADAL" clId="{8C53F418-0879-4DB6-884A-028A31039A60}" dt="2024-08-15T12:09:26.264" v="2424" actId="1076"/>
          <ac:spMkLst>
            <pc:docMk/>
            <pc:sldMk cId="3390021330" sldId="2147471250"/>
            <ac:spMk id="16" creationId="{2EE3C2C2-40AE-6D1B-47E2-078D829F8C58}"/>
          </ac:spMkLst>
        </pc:spChg>
        <pc:spChg chg="add del mod">
          <ac:chgData name="Xin, Bingru (B)" userId="ff401464-ac55-491f-bfeb-e642a03ac062" providerId="ADAL" clId="{8C53F418-0879-4DB6-884A-028A31039A60}" dt="2024-08-15T11:59:25.155" v="2226" actId="478"/>
          <ac:spMkLst>
            <pc:docMk/>
            <pc:sldMk cId="3390021330" sldId="2147471250"/>
            <ac:spMk id="22" creationId="{53809FF2-7C7C-E28F-A876-7DCE776AEB4A}"/>
          </ac:spMkLst>
        </pc:spChg>
        <pc:spChg chg="add mod">
          <ac:chgData name="Xin, Bingru (B)" userId="ff401464-ac55-491f-bfeb-e642a03ac062" providerId="ADAL" clId="{8C53F418-0879-4DB6-884A-028A31039A60}" dt="2024-08-15T11:59:43.834" v="2234" actId="1076"/>
          <ac:spMkLst>
            <pc:docMk/>
            <pc:sldMk cId="3390021330" sldId="2147471250"/>
            <ac:spMk id="23" creationId="{1B8B83CB-760A-705D-7C8B-F004119A679C}"/>
          </ac:spMkLst>
        </pc:spChg>
        <pc:spChg chg="add mod">
          <ac:chgData name="Xin, Bingru (B)" userId="ff401464-ac55-491f-bfeb-e642a03ac062" providerId="ADAL" clId="{8C53F418-0879-4DB6-884A-028A31039A60}" dt="2024-08-15T12:06:30.998" v="2371" actId="1076"/>
          <ac:spMkLst>
            <pc:docMk/>
            <pc:sldMk cId="3390021330" sldId="2147471250"/>
            <ac:spMk id="26" creationId="{4758C10A-A1F6-D31B-F100-BACDDBD66BC6}"/>
          </ac:spMkLst>
        </pc:spChg>
        <pc:grpChg chg="add mod">
          <ac:chgData name="Xin, Bingru (B)" userId="ff401464-ac55-491f-bfeb-e642a03ac062" providerId="ADAL" clId="{8C53F418-0879-4DB6-884A-028A31039A60}" dt="2024-08-15T12:09:31.554" v="2427" actId="1076"/>
          <ac:grpSpMkLst>
            <pc:docMk/>
            <pc:sldMk cId="3390021330" sldId="2147471250"/>
            <ac:grpSpMk id="7" creationId="{29390FC9-B287-A2BB-F1B1-1686F1AE243D}"/>
          </ac:grpSpMkLst>
        </pc:grpChg>
        <pc:picChg chg="mod">
          <ac:chgData name="Xin, Bingru (B)" userId="ff401464-ac55-491f-bfeb-e642a03ac062" providerId="ADAL" clId="{8C53F418-0879-4DB6-884A-028A31039A60}" dt="2024-08-15T12:08:48.523" v="2414" actId="1076"/>
          <ac:picMkLst>
            <pc:docMk/>
            <pc:sldMk cId="3390021330" sldId="2147471250"/>
            <ac:picMk id="8" creationId="{709BEFAE-384A-912A-7664-138968E46E1A}"/>
          </ac:picMkLst>
        </pc:picChg>
        <pc:picChg chg="add mod">
          <ac:chgData name="Xin, Bingru (B)" userId="ff401464-ac55-491f-bfeb-e642a03ac062" providerId="ADAL" clId="{8C53F418-0879-4DB6-884A-028A31039A60}" dt="2024-08-15T11:40:44.296" v="2169" actId="1076"/>
          <ac:picMkLst>
            <pc:docMk/>
            <pc:sldMk cId="3390021330" sldId="2147471250"/>
            <ac:picMk id="11" creationId="{6672265F-7151-E17F-226D-F72B8AF88441}"/>
          </ac:picMkLst>
        </pc:picChg>
        <pc:picChg chg="add mod">
          <ac:chgData name="Xin, Bingru (B)" userId="ff401464-ac55-491f-bfeb-e642a03ac062" providerId="ADAL" clId="{8C53F418-0879-4DB6-884A-028A31039A60}" dt="2024-08-15T11:59:38.143" v="2232" actId="1076"/>
          <ac:picMkLst>
            <pc:docMk/>
            <pc:sldMk cId="3390021330" sldId="2147471250"/>
            <ac:picMk id="18" creationId="{64774804-CA28-756B-8492-041EA6828E69}"/>
          </ac:picMkLst>
        </pc:picChg>
        <pc:picChg chg="add mod ord">
          <ac:chgData name="Xin, Bingru (B)" userId="ff401464-ac55-491f-bfeb-e642a03ac062" providerId="ADAL" clId="{8C53F418-0879-4DB6-884A-028A31039A60}" dt="2024-08-15T11:59:40.327" v="2233" actId="1076"/>
          <ac:picMkLst>
            <pc:docMk/>
            <pc:sldMk cId="3390021330" sldId="2147471250"/>
            <ac:picMk id="20" creationId="{458ED237-2DD0-8419-7C95-CFAE5390E98E}"/>
          </ac:picMkLst>
        </pc:picChg>
        <pc:picChg chg="add mod ord">
          <ac:chgData name="Xin, Bingru (B)" userId="ff401464-ac55-491f-bfeb-e642a03ac062" providerId="ADAL" clId="{8C53F418-0879-4DB6-884A-028A31039A60}" dt="2024-08-15T12:05:53.142" v="2332" actId="1076"/>
          <ac:picMkLst>
            <pc:docMk/>
            <pc:sldMk cId="3390021330" sldId="2147471250"/>
            <ac:picMk id="25" creationId="{FA6A73B8-44B8-D52F-EAAE-CACE837CDA54}"/>
          </ac:picMkLst>
        </pc:picChg>
        <pc:picChg chg="add mod">
          <ac:chgData name="Xin, Bingru (B)" userId="ff401464-ac55-491f-bfeb-e642a03ac062" providerId="ADAL" clId="{8C53F418-0879-4DB6-884A-028A31039A60}" dt="2024-08-15T12:09:36.604" v="2428" actId="1076"/>
          <ac:picMkLst>
            <pc:docMk/>
            <pc:sldMk cId="3390021330" sldId="2147471250"/>
            <ac:picMk id="27" creationId="{66A42C5C-7244-577B-440E-211FD49EDA83}"/>
          </ac:picMkLst>
        </pc:picChg>
      </pc:sldChg>
      <pc:sldChg chg="addSp delSp modSp add del mod ord">
        <pc:chgData name="Xin, Bingru (B)" userId="ff401464-ac55-491f-bfeb-e642a03ac062" providerId="ADAL" clId="{8C53F418-0879-4DB6-884A-028A31039A60}" dt="2024-08-19T06:07:03.207" v="4213" actId="2696"/>
        <pc:sldMkLst>
          <pc:docMk/>
          <pc:sldMk cId="3645104328" sldId="2147471251"/>
        </pc:sldMkLst>
        <pc:spChg chg="mod">
          <ac:chgData name="Xin, Bingru (B)" userId="ff401464-ac55-491f-bfeb-e642a03ac062" providerId="ADAL" clId="{8C53F418-0879-4DB6-884A-028A31039A60}" dt="2024-08-19T05:43:47.966" v="3731"/>
          <ac:spMkLst>
            <pc:docMk/>
            <pc:sldMk cId="3645104328" sldId="2147471251"/>
            <ac:spMk id="2" creationId="{C33C87A1-6B15-8466-A8D1-019F084D0B26}"/>
          </ac:spMkLst>
        </pc:spChg>
        <pc:spChg chg="del">
          <ac:chgData name="Xin, Bingru (B)" userId="ff401464-ac55-491f-bfeb-e642a03ac062" providerId="ADAL" clId="{8C53F418-0879-4DB6-884A-028A31039A60}" dt="2024-08-19T05:43:56.636" v="3738" actId="478"/>
          <ac:spMkLst>
            <pc:docMk/>
            <pc:sldMk cId="3645104328" sldId="2147471251"/>
            <ac:spMk id="6" creationId="{DFFC5869-F86F-BA2F-5FF8-C84DBB5C2DA1}"/>
          </ac:spMkLst>
        </pc:spChg>
        <pc:spChg chg="add mod">
          <ac:chgData name="Xin, Bingru (B)" userId="ff401464-ac55-491f-bfeb-e642a03ac062" providerId="ADAL" clId="{8C53F418-0879-4DB6-884A-028A31039A60}" dt="2024-08-19T06:06:03.012" v="4208" actId="1076"/>
          <ac:spMkLst>
            <pc:docMk/>
            <pc:sldMk cId="3645104328" sldId="2147471251"/>
            <ac:spMk id="8" creationId="{74A84B62-6B7F-6DE9-85D5-C6740CB87C2C}"/>
          </ac:spMkLst>
        </pc:spChg>
        <pc:spChg chg="del">
          <ac:chgData name="Xin, Bingru (B)" userId="ff401464-ac55-491f-bfeb-e642a03ac062" providerId="ADAL" clId="{8C53F418-0879-4DB6-884A-028A31039A60}" dt="2024-08-19T05:43:57.813" v="3739" actId="478"/>
          <ac:spMkLst>
            <pc:docMk/>
            <pc:sldMk cId="3645104328" sldId="2147471251"/>
            <ac:spMk id="11" creationId="{5DE62919-08B0-9554-1809-B80657894970}"/>
          </ac:spMkLst>
        </pc:spChg>
        <pc:spChg chg="del">
          <ac:chgData name="Xin, Bingru (B)" userId="ff401464-ac55-491f-bfeb-e642a03ac062" providerId="ADAL" clId="{8C53F418-0879-4DB6-884A-028A31039A60}" dt="2024-08-19T05:43:55.165" v="3736" actId="478"/>
          <ac:spMkLst>
            <pc:docMk/>
            <pc:sldMk cId="3645104328" sldId="2147471251"/>
            <ac:spMk id="12" creationId="{543D79DE-9A2A-5879-5851-97DEFAA0A711}"/>
          </ac:spMkLst>
        </pc:spChg>
        <pc:spChg chg="del">
          <ac:chgData name="Xin, Bingru (B)" userId="ff401464-ac55-491f-bfeb-e642a03ac062" providerId="ADAL" clId="{8C53F418-0879-4DB6-884A-028A31039A60}" dt="2024-08-19T05:43:51.851" v="3733" actId="478"/>
          <ac:spMkLst>
            <pc:docMk/>
            <pc:sldMk cId="3645104328" sldId="2147471251"/>
            <ac:spMk id="13" creationId="{BF94B0F8-402B-3254-13C1-967D054B53D7}"/>
          </ac:spMkLst>
        </pc:spChg>
        <pc:spChg chg="del">
          <ac:chgData name="Xin, Bingru (B)" userId="ff401464-ac55-491f-bfeb-e642a03ac062" providerId="ADAL" clId="{8C53F418-0879-4DB6-884A-028A31039A60}" dt="2024-08-19T05:43:53.540" v="3734" actId="478"/>
          <ac:spMkLst>
            <pc:docMk/>
            <pc:sldMk cId="3645104328" sldId="2147471251"/>
            <ac:spMk id="14" creationId="{4F647732-DA30-4BAB-7EC5-5C930E98E695}"/>
          </ac:spMkLst>
        </pc:spChg>
        <pc:spChg chg="del">
          <ac:chgData name="Xin, Bingru (B)" userId="ff401464-ac55-491f-bfeb-e642a03ac062" providerId="ADAL" clId="{8C53F418-0879-4DB6-884A-028A31039A60}" dt="2024-08-19T05:43:55.958" v="3737" actId="478"/>
          <ac:spMkLst>
            <pc:docMk/>
            <pc:sldMk cId="3645104328" sldId="2147471251"/>
            <ac:spMk id="29" creationId="{00271A00-0C05-0F1D-6F0F-E7E95689573A}"/>
          </ac:spMkLst>
        </pc:spChg>
        <pc:picChg chg="del">
          <ac:chgData name="Xin, Bingru (B)" userId="ff401464-ac55-491f-bfeb-e642a03ac062" providerId="ADAL" clId="{8C53F418-0879-4DB6-884A-028A31039A60}" dt="2024-08-19T05:43:58.283" v="3740" actId="478"/>
          <ac:picMkLst>
            <pc:docMk/>
            <pc:sldMk cId="3645104328" sldId="2147471251"/>
            <ac:picMk id="4" creationId="{1152CC74-F18B-8870-28C1-E18CA661B657}"/>
          </ac:picMkLst>
        </pc:picChg>
        <pc:picChg chg="del">
          <ac:chgData name="Xin, Bingru (B)" userId="ff401464-ac55-491f-bfeb-e642a03ac062" providerId="ADAL" clId="{8C53F418-0879-4DB6-884A-028A31039A60}" dt="2024-08-19T05:43:54.152" v="3735" actId="478"/>
          <ac:picMkLst>
            <pc:docMk/>
            <pc:sldMk cId="3645104328" sldId="2147471251"/>
            <ac:picMk id="7" creationId="{D2292409-A2A8-AFD0-D178-A37ED09C8C1D}"/>
          </ac:picMkLst>
        </pc:picChg>
        <pc:picChg chg="del">
          <ac:chgData name="Xin, Bingru (B)" userId="ff401464-ac55-491f-bfeb-e642a03ac062" providerId="ADAL" clId="{8C53F418-0879-4DB6-884A-028A31039A60}" dt="2024-08-19T05:43:53.540" v="3734" actId="478"/>
          <ac:picMkLst>
            <pc:docMk/>
            <pc:sldMk cId="3645104328" sldId="2147471251"/>
            <ac:picMk id="10" creationId="{33CE30DA-280B-FD3E-6BAC-966B58BF4ACE}"/>
          </ac:picMkLst>
        </pc:picChg>
        <pc:picChg chg="del">
          <ac:chgData name="Xin, Bingru (B)" userId="ff401464-ac55-491f-bfeb-e642a03ac062" providerId="ADAL" clId="{8C53F418-0879-4DB6-884A-028A31039A60}" dt="2024-08-19T05:43:51.062" v="3732" actId="478"/>
          <ac:picMkLst>
            <pc:docMk/>
            <pc:sldMk cId="3645104328" sldId="2147471251"/>
            <ac:picMk id="30" creationId="{B1CCED88-7E6F-FE0B-FD0F-914AA853B973}"/>
          </ac:picMkLst>
        </pc:picChg>
        <pc:cxnChg chg="del">
          <ac:chgData name="Xin, Bingru (B)" userId="ff401464-ac55-491f-bfeb-e642a03ac062" providerId="ADAL" clId="{8C53F418-0879-4DB6-884A-028A31039A60}" dt="2024-08-19T05:43:53.540" v="3734" actId="478"/>
          <ac:cxnSpMkLst>
            <pc:docMk/>
            <pc:sldMk cId="3645104328" sldId="2147471251"/>
            <ac:cxnSpMk id="16" creationId="{9C2EF08F-A930-D78D-EB6B-D412D67B7493}"/>
          </ac:cxnSpMkLst>
        </pc:cxnChg>
        <pc:cxnChg chg="del">
          <ac:chgData name="Xin, Bingru (B)" userId="ff401464-ac55-491f-bfeb-e642a03ac062" providerId="ADAL" clId="{8C53F418-0879-4DB6-884A-028A31039A60}" dt="2024-08-19T05:43:53.540" v="3734" actId="478"/>
          <ac:cxnSpMkLst>
            <pc:docMk/>
            <pc:sldMk cId="3645104328" sldId="2147471251"/>
            <ac:cxnSpMk id="20" creationId="{E8DB1916-FC20-2FEF-E9DD-D778FB6F60E8}"/>
          </ac:cxnSpMkLst>
        </pc:cxnChg>
        <pc:cxnChg chg="del mod">
          <ac:chgData name="Xin, Bingru (B)" userId="ff401464-ac55-491f-bfeb-e642a03ac062" providerId="ADAL" clId="{8C53F418-0879-4DB6-884A-028A31039A60}" dt="2024-08-19T05:43:53.540" v="3734" actId="478"/>
          <ac:cxnSpMkLst>
            <pc:docMk/>
            <pc:sldMk cId="3645104328" sldId="2147471251"/>
            <ac:cxnSpMk id="31" creationId="{7859CC7D-F985-01CA-E54F-68BEFC55B929}"/>
          </ac:cxnSpMkLst>
        </pc:cxnChg>
        <pc:cxnChg chg="del mod">
          <ac:chgData name="Xin, Bingru (B)" userId="ff401464-ac55-491f-bfeb-e642a03ac062" providerId="ADAL" clId="{8C53F418-0879-4DB6-884A-028A31039A60}" dt="2024-08-19T05:43:53.540" v="3734" actId="478"/>
          <ac:cxnSpMkLst>
            <pc:docMk/>
            <pc:sldMk cId="3645104328" sldId="2147471251"/>
            <ac:cxnSpMk id="34" creationId="{E7ED91F3-8961-447D-A44C-C9EFC697AD91}"/>
          </ac:cxnSpMkLst>
        </pc:cxnChg>
        <pc:cxnChg chg="del mod">
          <ac:chgData name="Xin, Bingru (B)" userId="ff401464-ac55-491f-bfeb-e642a03ac062" providerId="ADAL" clId="{8C53F418-0879-4DB6-884A-028A31039A60}" dt="2024-08-19T05:43:53.540" v="3734" actId="478"/>
          <ac:cxnSpMkLst>
            <pc:docMk/>
            <pc:sldMk cId="3645104328" sldId="2147471251"/>
            <ac:cxnSpMk id="42" creationId="{954C3052-E607-8314-7CE4-068789F4AD13}"/>
          </ac:cxnSpMkLst>
        </pc:cxnChg>
        <pc:cxnChg chg="del mod">
          <ac:chgData name="Xin, Bingru (B)" userId="ff401464-ac55-491f-bfeb-e642a03ac062" providerId="ADAL" clId="{8C53F418-0879-4DB6-884A-028A31039A60}" dt="2024-08-19T05:43:53.540" v="3734" actId="478"/>
          <ac:cxnSpMkLst>
            <pc:docMk/>
            <pc:sldMk cId="3645104328" sldId="2147471251"/>
            <ac:cxnSpMk id="44" creationId="{B53E7876-2214-7F97-F437-9A56DB5D20B3}"/>
          </ac:cxnSpMkLst>
        </pc:cxnChg>
      </pc:sldChg>
      <pc:sldChg chg="addSp delSp modSp add mod modNotesTx">
        <pc:chgData name="Xin, Bingru (B)" userId="ff401464-ac55-491f-bfeb-e642a03ac062" providerId="ADAL" clId="{8C53F418-0879-4DB6-884A-028A31039A60}" dt="2024-08-19T12:30:37.238" v="6381"/>
        <pc:sldMkLst>
          <pc:docMk/>
          <pc:sldMk cId="1560999697" sldId="2147471252"/>
        </pc:sldMkLst>
        <pc:spChg chg="mod">
          <ac:chgData name="Xin, Bingru (B)" userId="ff401464-ac55-491f-bfeb-e642a03ac062" providerId="ADAL" clId="{8C53F418-0879-4DB6-884A-028A31039A60}" dt="2024-08-19T05:46:59.558" v="3849" actId="20577"/>
          <ac:spMkLst>
            <pc:docMk/>
            <pc:sldMk cId="1560999697" sldId="2147471252"/>
            <ac:spMk id="3" creationId="{2887C513-5240-CDCB-4424-D27552DC964A}"/>
          </ac:spMkLst>
        </pc:spChg>
        <pc:spChg chg="add del">
          <ac:chgData name="Xin, Bingru (B)" userId="ff401464-ac55-491f-bfeb-e642a03ac062" providerId="ADAL" clId="{8C53F418-0879-4DB6-884A-028A31039A60}" dt="2024-08-19T08:32:55.168" v="5735" actId="22"/>
          <ac:spMkLst>
            <pc:docMk/>
            <pc:sldMk cId="1560999697" sldId="2147471252"/>
            <ac:spMk id="6" creationId="{6B876464-BBA6-61FD-FD5C-C5290227C69B}"/>
          </ac:spMkLst>
        </pc:spChg>
        <pc:spChg chg="del">
          <ac:chgData name="Xin, Bingru (B)" userId="ff401464-ac55-491f-bfeb-e642a03ac062" providerId="ADAL" clId="{8C53F418-0879-4DB6-884A-028A31039A60}" dt="2024-08-19T05:46:47.780" v="3828" actId="478"/>
          <ac:spMkLst>
            <pc:docMk/>
            <pc:sldMk cId="1560999697" sldId="2147471252"/>
            <ac:spMk id="6" creationId="{E3066009-A6F9-EED5-7EB0-B7181CB6B40D}"/>
          </ac:spMkLst>
        </pc:spChg>
        <pc:spChg chg="del">
          <ac:chgData name="Xin, Bingru (B)" userId="ff401464-ac55-491f-bfeb-e642a03ac062" providerId="ADAL" clId="{8C53F418-0879-4DB6-884A-028A31039A60}" dt="2024-08-19T05:46:47.780" v="3828" actId="478"/>
          <ac:spMkLst>
            <pc:docMk/>
            <pc:sldMk cId="1560999697" sldId="2147471252"/>
            <ac:spMk id="8" creationId="{A3AECB11-A90F-3A6E-E804-943CEA297C8A}"/>
          </ac:spMkLst>
        </pc:spChg>
        <pc:spChg chg="add mod">
          <ac:chgData name="Xin, Bingru (B)" userId="ff401464-ac55-491f-bfeb-e642a03ac062" providerId="ADAL" clId="{8C53F418-0879-4DB6-884A-028A31039A60}" dt="2024-08-19T05:48:41.901" v="3875" actId="1076"/>
          <ac:spMkLst>
            <pc:docMk/>
            <pc:sldMk cId="1560999697" sldId="2147471252"/>
            <ac:spMk id="9" creationId="{C94CBE28-7B7D-8323-DAEE-976028F180B6}"/>
          </ac:spMkLst>
        </pc:spChg>
        <pc:spChg chg="del">
          <ac:chgData name="Xin, Bingru (B)" userId="ff401464-ac55-491f-bfeb-e642a03ac062" providerId="ADAL" clId="{8C53F418-0879-4DB6-884A-028A31039A60}" dt="2024-08-19T05:46:47.780" v="3828" actId="478"/>
          <ac:spMkLst>
            <pc:docMk/>
            <pc:sldMk cId="1560999697" sldId="2147471252"/>
            <ac:spMk id="16" creationId="{4E7B91CE-5463-7D98-1989-8E928EE88E51}"/>
          </ac:spMkLst>
        </pc:spChg>
        <pc:spChg chg="add mod">
          <ac:chgData name="Xin, Bingru (B)" userId="ff401464-ac55-491f-bfeb-e642a03ac062" providerId="ADAL" clId="{8C53F418-0879-4DB6-884A-028A31039A60}" dt="2024-08-19T05:52:04.091" v="4031" actId="1076"/>
          <ac:spMkLst>
            <pc:docMk/>
            <pc:sldMk cId="1560999697" sldId="2147471252"/>
            <ac:spMk id="17" creationId="{A94FF78B-47EA-3234-C910-F9E6A35BCB3D}"/>
          </ac:spMkLst>
        </pc:spChg>
        <pc:spChg chg="add mod">
          <ac:chgData name="Xin, Bingru (B)" userId="ff401464-ac55-491f-bfeb-e642a03ac062" providerId="ADAL" clId="{8C53F418-0879-4DB6-884A-028A31039A60}" dt="2024-08-19T05:52:13.452" v="4034" actId="1076"/>
          <ac:spMkLst>
            <pc:docMk/>
            <pc:sldMk cId="1560999697" sldId="2147471252"/>
            <ac:spMk id="21" creationId="{68806990-9FE0-7223-250C-BCEEA8ACEB6C}"/>
          </ac:spMkLst>
        </pc:spChg>
        <pc:spChg chg="add mod">
          <ac:chgData name="Xin, Bingru (B)" userId="ff401464-ac55-491f-bfeb-e642a03ac062" providerId="ADAL" clId="{8C53F418-0879-4DB6-884A-028A31039A60}" dt="2024-08-19T05:52:13.452" v="4034" actId="1076"/>
          <ac:spMkLst>
            <pc:docMk/>
            <pc:sldMk cId="1560999697" sldId="2147471252"/>
            <ac:spMk id="22" creationId="{CA5BC799-FFDA-325E-3EF9-58EFA394E09E}"/>
          </ac:spMkLst>
        </pc:spChg>
        <pc:spChg chg="add mod">
          <ac:chgData name="Xin, Bingru (B)" userId="ff401464-ac55-491f-bfeb-e642a03ac062" providerId="ADAL" clId="{8C53F418-0879-4DB6-884A-028A31039A60}" dt="2024-08-19T05:47:31.365" v="3857" actId="1076"/>
          <ac:spMkLst>
            <pc:docMk/>
            <pc:sldMk cId="1560999697" sldId="2147471252"/>
            <ac:spMk id="23" creationId="{E65E69D8-B469-F5EC-3BF7-E65C3D2C2AA3}"/>
          </ac:spMkLst>
        </pc:spChg>
        <pc:spChg chg="add mod">
          <ac:chgData name="Xin, Bingru (B)" userId="ff401464-ac55-491f-bfeb-e642a03ac062" providerId="ADAL" clId="{8C53F418-0879-4DB6-884A-028A31039A60}" dt="2024-08-19T05:47:31.365" v="3857" actId="1076"/>
          <ac:spMkLst>
            <pc:docMk/>
            <pc:sldMk cId="1560999697" sldId="2147471252"/>
            <ac:spMk id="24" creationId="{23910823-5E5D-245F-5A2A-C4D67891A236}"/>
          </ac:spMkLst>
        </pc:spChg>
        <pc:spChg chg="add mod">
          <ac:chgData name="Xin, Bingru (B)" userId="ff401464-ac55-491f-bfeb-e642a03ac062" providerId="ADAL" clId="{8C53F418-0879-4DB6-884A-028A31039A60}" dt="2024-08-19T05:52:19.887" v="4035" actId="113"/>
          <ac:spMkLst>
            <pc:docMk/>
            <pc:sldMk cId="1560999697" sldId="2147471252"/>
            <ac:spMk id="25" creationId="{1842DDCE-2EC0-1EE0-7DC4-6FB89D4D6767}"/>
          </ac:spMkLst>
        </pc:spChg>
        <pc:spChg chg="add mod">
          <ac:chgData name="Xin, Bingru (B)" userId="ff401464-ac55-491f-bfeb-e642a03ac062" providerId="ADAL" clId="{8C53F418-0879-4DB6-884A-028A31039A60}" dt="2024-08-19T07:26:30.934" v="5146" actId="1036"/>
          <ac:spMkLst>
            <pc:docMk/>
            <pc:sldMk cId="1560999697" sldId="2147471252"/>
            <ac:spMk id="29" creationId="{A4537794-9171-8872-4F90-43EFD5161A56}"/>
          </ac:spMkLst>
        </pc:spChg>
        <pc:spChg chg="add mod">
          <ac:chgData name="Xin, Bingru (B)" userId="ff401464-ac55-491f-bfeb-e642a03ac062" providerId="ADAL" clId="{8C53F418-0879-4DB6-884A-028A31039A60}" dt="2024-08-19T07:26:30.934" v="5146" actId="1036"/>
          <ac:spMkLst>
            <pc:docMk/>
            <pc:sldMk cId="1560999697" sldId="2147471252"/>
            <ac:spMk id="30" creationId="{36C4E83F-CAF4-20F9-DAFD-545436E85079}"/>
          </ac:spMkLst>
        </pc:spChg>
        <pc:spChg chg="add mod">
          <ac:chgData name="Xin, Bingru (B)" userId="ff401464-ac55-491f-bfeb-e642a03ac062" providerId="ADAL" clId="{8C53F418-0879-4DB6-884A-028A31039A60}" dt="2024-08-19T07:26:06.137" v="5138" actId="20577"/>
          <ac:spMkLst>
            <pc:docMk/>
            <pc:sldMk cId="1560999697" sldId="2147471252"/>
            <ac:spMk id="32" creationId="{6993426F-DEB8-5CC9-7B3D-CF128313F8C4}"/>
          </ac:spMkLst>
        </pc:spChg>
        <pc:grpChg chg="del">
          <ac:chgData name="Xin, Bingru (B)" userId="ff401464-ac55-491f-bfeb-e642a03ac062" providerId="ADAL" clId="{8C53F418-0879-4DB6-884A-028A31039A60}" dt="2024-08-19T05:46:47.780" v="3828" actId="478"/>
          <ac:grpSpMkLst>
            <pc:docMk/>
            <pc:sldMk cId="1560999697" sldId="2147471252"/>
            <ac:grpSpMk id="11" creationId="{59CB602F-0640-AB89-A688-D4718CB7D00D}"/>
          </ac:grpSpMkLst>
        </pc:grpChg>
        <pc:picChg chg="del">
          <ac:chgData name="Xin, Bingru (B)" userId="ff401464-ac55-491f-bfeb-e642a03ac062" providerId="ADAL" clId="{8C53F418-0879-4DB6-884A-028A31039A60}" dt="2024-08-19T05:46:47.780" v="3828" actId="478"/>
          <ac:picMkLst>
            <pc:docMk/>
            <pc:sldMk cId="1560999697" sldId="2147471252"/>
            <ac:picMk id="5" creationId="{90005C8C-7368-3E9B-AD34-8F96574B5F4C}"/>
          </ac:picMkLst>
        </pc:picChg>
        <pc:picChg chg="add mod">
          <ac:chgData name="Xin, Bingru (B)" userId="ff401464-ac55-491f-bfeb-e642a03ac062" providerId="ADAL" clId="{8C53F418-0879-4DB6-884A-028A31039A60}" dt="2024-08-19T05:48:41.901" v="3875" actId="1076"/>
          <ac:picMkLst>
            <pc:docMk/>
            <pc:sldMk cId="1560999697" sldId="2147471252"/>
            <ac:picMk id="7" creationId="{38E006A5-3C66-DFCB-1A07-9A76C79AFEA6}"/>
          </ac:picMkLst>
        </pc:picChg>
        <pc:picChg chg="del">
          <ac:chgData name="Xin, Bingru (B)" userId="ff401464-ac55-491f-bfeb-e642a03ac062" providerId="ADAL" clId="{8C53F418-0879-4DB6-884A-028A31039A60}" dt="2024-08-19T05:46:47.780" v="3828" actId="478"/>
          <ac:picMkLst>
            <pc:docMk/>
            <pc:sldMk cId="1560999697" sldId="2147471252"/>
            <ac:picMk id="10" creationId="{0B566919-072B-F8C1-5C0F-C005D59EAEAC}"/>
          </ac:picMkLst>
        </pc:picChg>
        <pc:picChg chg="add mod">
          <ac:chgData name="Xin, Bingru (B)" userId="ff401464-ac55-491f-bfeb-e642a03ac062" providerId="ADAL" clId="{8C53F418-0879-4DB6-884A-028A31039A60}" dt="2024-08-19T05:48:03.604" v="3867" actId="1076"/>
          <ac:picMkLst>
            <pc:docMk/>
            <pc:sldMk cId="1560999697" sldId="2147471252"/>
            <ac:picMk id="18" creationId="{CF1276DB-51BD-F49B-974A-25C5BB7CC55F}"/>
          </ac:picMkLst>
        </pc:picChg>
        <pc:picChg chg="add mod">
          <ac:chgData name="Xin, Bingru (B)" userId="ff401464-ac55-491f-bfeb-e642a03ac062" providerId="ADAL" clId="{8C53F418-0879-4DB6-884A-028A31039A60}" dt="2024-08-19T05:48:03.604" v="3867" actId="1076"/>
          <ac:picMkLst>
            <pc:docMk/>
            <pc:sldMk cId="1560999697" sldId="2147471252"/>
            <ac:picMk id="19" creationId="{CD833D30-EE7A-0376-A569-E3092BAA4310}"/>
          </ac:picMkLst>
        </pc:picChg>
        <pc:picChg chg="add mod">
          <ac:chgData name="Xin, Bingru (B)" userId="ff401464-ac55-491f-bfeb-e642a03ac062" providerId="ADAL" clId="{8C53F418-0879-4DB6-884A-028A31039A60}" dt="2024-08-19T05:52:26.700" v="4036" actId="1076"/>
          <ac:picMkLst>
            <pc:docMk/>
            <pc:sldMk cId="1560999697" sldId="2147471252"/>
            <ac:picMk id="26" creationId="{32B6C2FC-CBB2-C67B-42DE-F7075EF0CF3B}"/>
          </ac:picMkLst>
        </pc:picChg>
        <pc:picChg chg="add mod">
          <ac:chgData name="Xin, Bingru (B)" userId="ff401464-ac55-491f-bfeb-e642a03ac062" providerId="ADAL" clId="{8C53F418-0879-4DB6-884A-028A31039A60}" dt="2024-08-19T05:52:26.700" v="4036" actId="1076"/>
          <ac:picMkLst>
            <pc:docMk/>
            <pc:sldMk cId="1560999697" sldId="2147471252"/>
            <ac:picMk id="27" creationId="{AD2ECA9C-268C-F467-8D76-21B40AB81A68}"/>
          </ac:picMkLst>
        </pc:picChg>
        <pc:picChg chg="add mod">
          <ac:chgData name="Xin, Bingru (B)" userId="ff401464-ac55-491f-bfeb-e642a03ac062" providerId="ADAL" clId="{8C53F418-0879-4DB6-884A-028A31039A60}" dt="2024-08-19T05:52:51.404" v="4040" actId="1076"/>
          <ac:picMkLst>
            <pc:docMk/>
            <pc:sldMk cId="1560999697" sldId="2147471252"/>
            <ac:picMk id="33" creationId="{FE03E0D5-5063-560D-5A9C-4DB9B167B5DC}"/>
          </ac:picMkLst>
        </pc:picChg>
        <pc:cxnChg chg="add mod">
          <ac:chgData name="Xin, Bingru (B)" userId="ff401464-ac55-491f-bfeb-e642a03ac062" providerId="ADAL" clId="{8C53F418-0879-4DB6-884A-028A31039A60}" dt="2024-08-19T05:48:44.310" v="3876" actId="14100"/>
          <ac:cxnSpMkLst>
            <pc:docMk/>
            <pc:sldMk cId="1560999697" sldId="2147471252"/>
            <ac:cxnSpMk id="20" creationId="{907D7909-21BF-A160-B87B-394AC48C63C4}"/>
          </ac:cxnSpMkLst>
        </pc:cxnChg>
      </pc:sldChg>
      <pc:sldChg chg="modSp add del mod">
        <pc:chgData name="Xin, Bingru (B)" userId="ff401464-ac55-491f-bfeb-e642a03ac062" providerId="ADAL" clId="{8C53F418-0879-4DB6-884A-028A31039A60}" dt="2024-08-19T06:03:49.022" v="4195" actId="47"/>
        <pc:sldMkLst>
          <pc:docMk/>
          <pc:sldMk cId="1712951681" sldId="2147471253"/>
        </pc:sldMkLst>
        <pc:spChg chg="mod">
          <ac:chgData name="Xin, Bingru (B)" userId="ff401464-ac55-491f-bfeb-e642a03ac062" providerId="ADAL" clId="{8C53F418-0879-4DB6-884A-028A31039A60}" dt="2024-08-19T05:54:22.348" v="4065" actId="1076"/>
          <ac:spMkLst>
            <pc:docMk/>
            <pc:sldMk cId="1712951681" sldId="2147471253"/>
            <ac:spMk id="7" creationId="{E4933D4E-CD81-4787-2CFB-6BCCFA81659C}"/>
          </ac:spMkLst>
        </pc:spChg>
      </pc:sldChg>
      <pc:sldChg chg="addSp delSp modSp add mod modClrScheme modAnim chgLayout modNotesTx">
        <pc:chgData name="Xin, Bingru (B)" userId="ff401464-ac55-491f-bfeb-e642a03ac062" providerId="ADAL" clId="{8C53F418-0879-4DB6-884A-028A31039A60}" dt="2024-08-19T12:35:02.122" v="6414"/>
        <pc:sldMkLst>
          <pc:docMk/>
          <pc:sldMk cId="4241981102" sldId="2147471253"/>
        </pc:sldMkLst>
        <pc:spChg chg="mod ord">
          <ac:chgData name="Xin, Bingru (B)" userId="ff401464-ac55-491f-bfeb-e642a03ac062" providerId="ADAL" clId="{8C53F418-0879-4DB6-884A-028A31039A60}" dt="2024-08-19T06:21:53.407" v="4457" actId="700"/>
          <ac:spMkLst>
            <pc:docMk/>
            <pc:sldMk cId="4241981102" sldId="2147471253"/>
            <ac:spMk id="2" creationId="{CFD46146-45C2-0754-3F41-57A5A3C8D69F}"/>
          </ac:spMkLst>
        </pc:spChg>
        <pc:spChg chg="mod">
          <ac:chgData name="Xin, Bingru (B)" userId="ff401464-ac55-491f-bfeb-e642a03ac062" providerId="ADAL" clId="{8C53F418-0879-4DB6-884A-028A31039A60}" dt="2024-08-19T10:26:10.746" v="6226" actId="1076"/>
          <ac:spMkLst>
            <pc:docMk/>
            <pc:sldMk cId="4241981102" sldId="2147471253"/>
            <ac:spMk id="6" creationId="{FA30BDE1-67BE-8B94-B6B8-B2A3C3F133FE}"/>
          </ac:spMkLst>
        </pc:spChg>
        <pc:spChg chg="add del mod">
          <ac:chgData name="Xin, Bingru (B)" userId="ff401464-ac55-491f-bfeb-e642a03ac062" providerId="ADAL" clId="{8C53F418-0879-4DB6-884A-028A31039A60}" dt="2024-08-19T10:26:06.954" v="6225" actId="478"/>
          <ac:spMkLst>
            <pc:docMk/>
            <pc:sldMk cId="4241981102" sldId="2147471253"/>
            <ac:spMk id="7" creationId="{A0BB327C-81BC-2AFF-63AC-0D370E0BA73F}"/>
          </ac:spMkLst>
        </pc:spChg>
        <pc:spChg chg="add mod ord">
          <ac:chgData name="Xin, Bingru (B)" userId="ff401464-ac55-491f-bfeb-e642a03ac062" providerId="ADAL" clId="{8C53F418-0879-4DB6-884A-028A31039A60}" dt="2024-08-19T07:02:43.620" v="4991" actId="164"/>
          <ac:spMkLst>
            <pc:docMk/>
            <pc:sldMk cId="4241981102" sldId="2147471253"/>
            <ac:spMk id="8" creationId="{6D9C5F7F-F962-29EF-C9AB-2F5A429836C9}"/>
          </ac:spMkLst>
        </pc:spChg>
        <pc:spChg chg="add mod">
          <ac:chgData name="Xin, Bingru (B)" userId="ff401464-ac55-491f-bfeb-e642a03ac062" providerId="ADAL" clId="{8C53F418-0879-4DB6-884A-028A31039A60}" dt="2024-08-19T10:26:59.778" v="6229" actId="207"/>
          <ac:spMkLst>
            <pc:docMk/>
            <pc:sldMk cId="4241981102" sldId="2147471253"/>
            <ac:spMk id="9" creationId="{AFB1A84E-DBAA-784C-7D34-F9A76607D19E}"/>
          </ac:spMkLst>
        </pc:spChg>
        <pc:spChg chg="add mod">
          <ac:chgData name="Xin, Bingru (B)" userId="ff401464-ac55-491f-bfeb-e642a03ac062" providerId="ADAL" clId="{8C53F418-0879-4DB6-884A-028A31039A60}" dt="2024-08-19T07:02:43.620" v="4991" actId="164"/>
          <ac:spMkLst>
            <pc:docMk/>
            <pc:sldMk cId="4241981102" sldId="2147471253"/>
            <ac:spMk id="11" creationId="{409033A9-9FAC-79B3-7003-21140D7044BF}"/>
          </ac:spMkLst>
        </pc:spChg>
        <pc:spChg chg="add mod">
          <ac:chgData name="Xin, Bingru (B)" userId="ff401464-ac55-491f-bfeb-e642a03ac062" providerId="ADAL" clId="{8C53F418-0879-4DB6-884A-028A31039A60}" dt="2024-08-19T06:38:12.897" v="4711"/>
          <ac:spMkLst>
            <pc:docMk/>
            <pc:sldMk cId="4241981102" sldId="2147471253"/>
            <ac:spMk id="12" creationId="{A6ED6883-B99F-276B-3472-EC8090C00896}"/>
          </ac:spMkLst>
        </pc:spChg>
        <pc:spChg chg="add mod">
          <ac:chgData name="Xin, Bingru (B)" userId="ff401464-ac55-491f-bfeb-e642a03ac062" providerId="ADAL" clId="{8C53F418-0879-4DB6-884A-028A31039A60}" dt="2024-08-19T06:38:12.897" v="4711"/>
          <ac:spMkLst>
            <pc:docMk/>
            <pc:sldMk cId="4241981102" sldId="2147471253"/>
            <ac:spMk id="13" creationId="{778855F3-D49A-0D63-9558-E3BC0CEA0F52}"/>
          </ac:spMkLst>
        </pc:spChg>
        <pc:spChg chg="add del mod">
          <ac:chgData name="Xin, Bingru (B)" userId="ff401464-ac55-491f-bfeb-e642a03ac062" providerId="ADAL" clId="{8C53F418-0879-4DB6-884A-028A31039A60}" dt="2024-08-19T10:26:06.954" v="6225" actId="478"/>
          <ac:spMkLst>
            <pc:docMk/>
            <pc:sldMk cId="4241981102" sldId="2147471253"/>
            <ac:spMk id="15" creationId="{57AB4BCB-48E1-C330-C425-7959D63A510B}"/>
          </ac:spMkLst>
        </pc:spChg>
        <pc:spChg chg="add mod">
          <ac:chgData name="Xin, Bingru (B)" userId="ff401464-ac55-491f-bfeb-e642a03ac062" providerId="ADAL" clId="{8C53F418-0879-4DB6-884A-028A31039A60}" dt="2024-08-19T10:27:07.936" v="6231" actId="207"/>
          <ac:spMkLst>
            <pc:docMk/>
            <pc:sldMk cId="4241981102" sldId="2147471253"/>
            <ac:spMk id="19" creationId="{DAFB852A-4DA8-496B-6AE8-2499971CB773}"/>
          </ac:spMkLst>
        </pc:spChg>
        <pc:grpChg chg="add mod">
          <ac:chgData name="Xin, Bingru (B)" userId="ff401464-ac55-491f-bfeb-e642a03ac062" providerId="ADAL" clId="{8C53F418-0879-4DB6-884A-028A31039A60}" dt="2024-08-19T10:25:58.272" v="6222" actId="1076"/>
          <ac:grpSpMkLst>
            <pc:docMk/>
            <pc:sldMk cId="4241981102" sldId="2147471253"/>
            <ac:grpSpMk id="14" creationId="{1D8BDC15-4230-F612-7CF4-ECB323FDDF87}"/>
          </ac:grpSpMkLst>
        </pc:grpChg>
        <pc:picChg chg="mod">
          <ac:chgData name="Xin, Bingru (B)" userId="ff401464-ac55-491f-bfeb-e642a03ac062" providerId="ADAL" clId="{8C53F418-0879-4DB6-884A-028A31039A60}" dt="2024-08-19T07:02:43.620" v="4991" actId="164"/>
          <ac:picMkLst>
            <pc:docMk/>
            <pc:sldMk cId="4241981102" sldId="2147471253"/>
            <ac:picMk id="3" creationId="{E72A83E5-BF40-A3F0-FFD9-97DAC78962E8}"/>
          </ac:picMkLst>
        </pc:picChg>
        <pc:picChg chg="mod">
          <ac:chgData name="Xin, Bingru (B)" userId="ff401464-ac55-491f-bfeb-e642a03ac062" providerId="ADAL" clId="{8C53F418-0879-4DB6-884A-028A31039A60}" dt="2024-08-19T07:02:43.620" v="4991" actId="164"/>
          <ac:picMkLst>
            <pc:docMk/>
            <pc:sldMk cId="4241981102" sldId="2147471253"/>
            <ac:picMk id="4" creationId="{0BBD1269-36F3-1545-C532-FF8DB6135422}"/>
          </ac:picMkLst>
        </pc:picChg>
        <pc:picChg chg="mod">
          <ac:chgData name="Xin, Bingru (B)" userId="ff401464-ac55-491f-bfeb-e642a03ac062" providerId="ADAL" clId="{8C53F418-0879-4DB6-884A-028A31039A60}" dt="2024-08-19T07:02:43.620" v="4991" actId="164"/>
          <ac:picMkLst>
            <pc:docMk/>
            <pc:sldMk cId="4241981102" sldId="2147471253"/>
            <ac:picMk id="10" creationId="{414D1284-87CC-997B-4210-8AFB5AB5CFB4}"/>
          </ac:picMkLst>
        </pc:picChg>
        <pc:picChg chg="add mod">
          <ac:chgData name="Xin, Bingru (B)" userId="ff401464-ac55-491f-bfeb-e642a03ac062" providerId="ADAL" clId="{8C53F418-0879-4DB6-884A-028A31039A60}" dt="2024-08-19T10:26:10.746" v="6226" actId="1076"/>
          <ac:picMkLst>
            <pc:docMk/>
            <pc:sldMk cId="4241981102" sldId="2147471253"/>
            <ac:picMk id="16" creationId="{F08FF7BE-5F2D-61FA-D722-6AE962412D27}"/>
          </ac:picMkLst>
        </pc:picChg>
        <pc:picChg chg="add mod modCrop">
          <ac:chgData name="Xin, Bingru (B)" userId="ff401464-ac55-491f-bfeb-e642a03ac062" providerId="ADAL" clId="{8C53F418-0879-4DB6-884A-028A31039A60}" dt="2024-08-19T10:26:10.746" v="6226" actId="1076"/>
          <ac:picMkLst>
            <pc:docMk/>
            <pc:sldMk cId="4241981102" sldId="2147471253"/>
            <ac:picMk id="18" creationId="{E01500CC-E0C6-B6E0-839C-7CE779D6EF00}"/>
          </ac:picMkLst>
        </pc:picChg>
        <pc:cxnChg chg="add del mod">
          <ac:chgData name="Xin, Bingru (B)" userId="ff401464-ac55-491f-bfeb-e642a03ac062" providerId="ADAL" clId="{8C53F418-0879-4DB6-884A-028A31039A60}" dt="2024-08-19T06:19:52.140" v="4409" actId="478"/>
          <ac:cxnSpMkLst>
            <pc:docMk/>
            <pc:sldMk cId="4241981102" sldId="2147471253"/>
            <ac:cxnSpMk id="5" creationId="{3607015B-66C5-1862-37AC-32F2564D98B6}"/>
          </ac:cxnSpMkLst>
        </pc:cxnChg>
      </pc:sldChg>
      <pc:sldChg chg="modSp add del mod">
        <pc:chgData name="Xin, Bingru (B)" userId="ff401464-ac55-491f-bfeb-e642a03ac062" providerId="ADAL" clId="{8C53F418-0879-4DB6-884A-028A31039A60}" dt="2024-08-19T06:03:52.852" v="4196" actId="47"/>
        <pc:sldMkLst>
          <pc:docMk/>
          <pc:sldMk cId="1901783881" sldId="2147471254"/>
        </pc:sldMkLst>
        <pc:spChg chg="mod">
          <ac:chgData name="Xin, Bingru (B)" userId="ff401464-ac55-491f-bfeb-e642a03ac062" providerId="ADAL" clId="{8C53F418-0879-4DB6-884A-028A31039A60}" dt="2024-08-19T05:54:48.617" v="4070" actId="12788"/>
          <ac:spMkLst>
            <pc:docMk/>
            <pc:sldMk cId="1901783881" sldId="2147471254"/>
            <ac:spMk id="7" creationId="{E4933D4E-CD81-4787-2CFB-6BCCFA81659C}"/>
          </ac:spMkLst>
        </pc:spChg>
      </pc:sldChg>
      <pc:sldChg chg="addSp delSp modSp add mod modAnim modNotesTx">
        <pc:chgData name="Xin, Bingru (B)" userId="ff401464-ac55-491f-bfeb-e642a03ac062" providerId="ADAL" clId="{8C53F418-0879-4DB6-884A-028A31039A60}" dt="2024-08-19T12:31:08.008" v="6389" actId="20577"/>
        <pc:sldMkLst>
          <pc:docMk/>
          <pc:sldMk cId="2207980573" sldId="2147471254"/>
        </pc:sldMkLst>
        <pc:spChg chg="mod">
          <ac:chgData name="Xin, Bingru (B)" userId="ff401464-ac55-491f-bfeb-e642a03ac062" providerId="ADAL" clId="{8C53F418-0879-4DB6-884A-028A31039A60}" dt="2024-08-19T07:56:23.805" v="5305" actId="20577"/>
          <ac:spMkLst>
            <pc:docMk/>
            <pc:sldMk cId="2207980573" sldId="2147471254"/>
            <ac:spMk id="3" creationId="{2887C513-5240-CDCB-4424-D27552DC964A}"/>
          </ac:spMkLst>
        </pc:spChg>
        <pc:spChg chg="add mod">
          <ac:chgData name="Xin, Bingru (B)" userId="ff401464-ac55-491f-bfeb-e642a03ac062" providerId="ADAL" clId="{8C53F418-0879-4DB6-884A-028A31039A60}" dt="2024-08-19T09:22:23.365" v="5870" actId="20577"/>
          <ac:spMkLst>
            <pc:docMk/>
            <pc:sldMk cId="2207980573" sldId="2147471254"/>
            <ac:spMk id="5" creationId="{45397685-25B1-378C-737B-3130CFFBDF17}"/>
          </ac:spMkLst>
        </pc:spChg>
        <pc:spChg chg="add mod">
          <ac:chgData name="Xin, Bingru (B)" userId="ff401464-ac55-491f-bfeb-e642a03ac062" providerId="ADAL" clId="{8C53F418-0879-4DB6-884A-028A31039A60}" dt="2024-08-19T08:39:42.735" v="5789" actId="12788"/>
          <ac:spMkLst>
            <pc:docMk/>
            <pc:sldMk cId="2207980573" sldId="2147471254"/>
            <ac:spMk id="6" creationId="{C584BFEE-C9A0-CFED-6704-1406F37FD537}"/>
          </ac:spMkLst>
        </pc:spChg>
        <pc:spChg chg="del">
          <ac:chgData name="Xin, Bingru (B)" userId="ff401464-ac55-491f-bfeb-e642a03ac062" providerId="ADAL" clId="{8C53F418-0879-4DB6-884A-028A31039A60}" dt="2024-08-19T07:55:20.487" v="5288" actId="478"/>
          <ac:spMkLst>
            <pc:docMk/>
            <pc:sldMk cId="2207980573" sldId="2147471254"/>
            <ac:spMk id="6" creationId="{E3066009-A6F9-EED5-7EB0-B7181CB6B40D}"/>
          </ac:spMkLst>
        </pc:spChg>
        <pc:spChg chg="del">
          <ac:chgData name="Xin, Bingru (B)" userId="ff401464-ac55-491f-bfeb-e642a03ac062" providerId="ADAL" clId="{8C53F418-0879-4DB6-884A-028A31039A60}" dt="2024-08-19T07:55:20.487" v="5288" actId="478"/>
          <ac:spMkLst>
            <pc:docMk/>
            <pc:sldMk cId="2207980573" sldId="2147471254"/>
            <ac:spMk id="8" creationId="{A3AECB11-A90F-3A6E-E804-943CEA297C8A}"/>
          </ac:spMkLst>
        </pc:spChg>
        <pc:spChg chg="del">
          <ac:chgData name="Xin, Bingru (B)" userId="ff401464-ac55-491f-bfeb-e642a03ac062" providerId="ADAL" clId="{8C53F418-0879-4DB6-884A-028A31039A60}" dt="2024-08-19T07:55:20.487" v="5288" actId="478"/>
          <ac:spMkLst>
            <pc:docMk/>
            <pc:sldMk cId="2207980573" sldId="2147471254"/>
            <ac:spMk id="16" creationId="{4E7B91CE-5463-7D98-1989-8E928EE88E51}"/>
          </ac:spMkLst>
        </pc:spChg>
        <pc:spChg chg="del">
          <ac:chgData name="Xin, Bingru (B)" userId="ff401464-ac55-491f-bfeb-e642a03ac062" providerId="ADAL" clId="{8C53F418-0879-4DB6-884A-028A31039A60}" dt="2024-08-19T07:55:20.487" v="5288" actId="478"/>
          <ac:spMkLst>
            <pc:docMk/>
            <pc:sldMk cId="2207980573" sldId="2147471254"/>
            <ac:spMk id="28" creationId="{7E0E929E-8F7E-CCF5-E08C-96D3568A7A61}"/>
          </ac:spMkLst>
        </pc:spChg>
        <pc:spChg chg="add mod">
          <ac:chgData name="Xin, Bingru (B)" userId="ff401464-ac55-491f-bfeb-e642a03ac062" providerId="ADAL" clId="{8C53F418-0879-4DB6-884A-028A31039A60}" dt="2024-08-19T08:39:35.775" v="5788" actId="12788"/>
          <ac:spMkLst>
            <pc:docMk/>
            <pc:sldMk cId="2207980573" sldId="2147471254"/>
            <ac:spMk id="29" creationId="{7EC1DD52-EBCF-4695-59F4-1A30B498FFC3}"/>
          </ac:spMkLst>
        </pc:spChg>
        <pc:spChg chg="add mod">
          <ac:chgData name="Xin, Bingru (B)" userId="ff401464-ac55-491f-bfeb-e642a03ac062" providerId="ADAL" clId="{8C53F418-0879-4DB6-884A-028A31039A60}" dt="2024-08-19T08:40:22.364" v="5797" actId="207"/>
          <ac:spMkLst>
            <pc:docMk/>
            <pc:sldMk cId="2207980573" sldId="2147471254"/>
            <ac:spMk id="30" creationId="{E76FFFB1-7C87-9F25-4673-BAA9DE2C5B83}"/>
          </ac:spMkLst>
        </pc:spChg>
        <pc:spChg chg="add mod">
          <ac:chgData name="Xin, Bingru (B)" userId="ff401464-ac55-491f-bfeb-e642a03ac062" providerId="ADAL" clId="{8C53F418-0879-4DB6-884A-028A31039A60}" dt="2024-08-19T08:39:42.735" v="5789" actId="12788"/>
          <ac:spMkLst>
            <pc:docMk/>
            <pc:sldMk cId="2207980573" sldId="2147471254"/>
            <ac:spMk id="31" creationId="{E4E4ABF2-9DF9-3BF3-711B-778A7CA747EF}"/>
          </ac:spMkLst>
        </pc:spChg>
        <pc:grpChg chg="del">
          <ac:chgData name="Xin, Bingru (B)" userId="ff401464-ac55-491f-bfeb-e642a03ac062" providerId="ADAL" clId="{8C53F418-0879-4DB6-884A-028A31039A60}" dt="2024-08-19T07:55:20.487" v="5288" actId="478"/>
          <ac:grpSpMkLst>
            <pc:docMk/>
            <pc:sldMk cId="2207980573" sldId="2147471254"/>
            <ac:grpSpMk id="7" creationId="{FBDBD941-2037-6A73-218D-1C5F7266FFDB}"/>
          </ac:grpSpMkLst>
        </pc:grpChg>
        <pc:grpChg chg="del">
          <ac:chgData name="Xin, Bingru (B)" userId="ff401464-ac55-491f-bfeb-e642a03ac062" providerId="ADAL" clId="{8C53F418-0879-4DB6-884A-028A31039A60}" dt="2024-08-19T07:55:20.487" v="5288" actId="478"/>
          <ac:grpSpMkLst>
            <pc:docMk/>
            <pc:sldMk cId="2207980573" sldId="2147471254"/>
            <ac:grpSpMk id="11" creationId="{59CB602F-0640-AB89-A688-D4718CB7D00D}"/>
          </ac:grpSpMkLst>
        </pc:grpChg>
        <pc:picChg chg="del">
          <ac:chgData name="Xin, Bingru (B)" userId="ff401464-ac55-491f-bfeb-e642a03ac062" providerId="ADAL" clId="{8C53F418-0879-4DB6-884A-028A31039A60}" dt="2024-08-19T07:55:20.487" v="5288" actId="478"/>
          <ac:picMkLst>
            <pc:docMk/>
            <pc:sldMk cId="2207980573" sldId="2147471254"/>
            <ac:picMk id="5" creationId="{90005C8C-7368-3E9B-AD34-8F96574B5F4C}"/>
          </ac:picMkLst>
        </pc:picChg>
        <pc:picChg chg="del">
          <ac:chgData name="Xin, Bingru (B)" userId="ff401464-ac55-491f-bfeb-e642a03ac062" providerId="ADAL" clId="{8C53F418-0879-4DB6-884A-028A31039A60}" dt="2024-08-19T07:55:20.487" v="5288" actId="478"/>
          <ac:picMkLst>
            <pc:docMk/>
            <pc:sldMk cId="2207980573" sldId="2147471254"/>
            <ac:picMk id="10" creationId="{0B566919-072B-F8C1-5C0F-C005D59EAEAC}"/>
          </ac:picMkLst>
        </pc:picChg>
      </pc:sldChg>
      <pc:sldChg chg="new del">
        <pc:chgData name="Xin, Bingru (B)" userId="ff401464-ac55-491f-bfeb-e642a03ac062" providerId="ADAL" clId="{8C53F418-0879-4DB6-884A-028A31039A60}" dt="2024-08-19T06:21:57.126" v="4458" actId="47"/>
        <pc:sldMkLst>
          <pc:docMk/>
          <pc:sldMk cId="3330382655" sldId="2147471254"/>
        </pc:sldMkLst>
      </pc:sldChg>
      <pc:sldChg chg="addSp delSp modSp add mod modNotesTx">
        <pc:chgData name="Xin, Bingru (B)" userId="ff401464-ac55-491f-bfeb-e642a03ac062" providerId="ADAL" clId="{8C53F418-0879-4DB6-884A-028A31039A60}" dt="2024-08-19T12:35:07.112" v="6415"/>
        <pc:sldMkLst>
          <pc:docMk/>
          <pc:sldMk cId="2367611108" sldId="2147471255"/>
        </pc:sldMkLst>
        <pc:spChg chg="mod">
          <ac:chgData name="Xin, Bingru (B)" userId="ff401464-ac55-491f-bfeb-e642a03ac062" providerId="ADAL" clId="{8C53F418-0879-4DB6-884A-028A31039A60}" dt="2024-08-19T10:02:13.688" v="5887" actId="20577"/>
          <ac:spMkLst>
            <pc:docMk/>
            <pc:sldMk cId="2367611108" sldId="2147471255"/>
            <ac:spMk id="2" creationId="{CFD46146-45C2-0754-3F41-57A5A3C8D69F}"/>
          </ac:spMkLst>
        </pc:spChg>
        <pc:spChg chg="add mod">
          <ac:chgData name="Xin, Bingru (B)" userId="ff401464-ac55-491f-bfeb-e642a03ac062" providerId="ADAL" clId="{8C53F418-0879-4DB6-884A-028A31039A60}" dt="2024-08-19T10:38:02.092" v="6260" actId="14100"/>
          <ac:spMkLst>
            <pc:docMk/>
            <pc:sldMk cId="2367611108" sldId="2147471255"/>
            <ac:spMk id="5" creationId="{E1A33791-E4B6-8B37-054A-7533DD41C17B}"/>
          </ac:spMkLst>
        </pc:spChg>
        <pc:spChg chg="del mod">
          <ac:chgData name="Xin, Bingru (B)" userId="ff401464-ac55-491f-bfeb-e642a03ac062" providerId="ADAL" clId="{8C53F418-0879-4DB6-884A-028A31039A60}" dt="2024-08-19T10:02:30.239" v="5895" actId="478"/>
          <ac:spMkLst>
            <pc:docMk/>
            <pc:sldMk cId="2367611108" sldId="2147471255"/>
            <ac:spMk id="6" creationId="{FA30BDE1-67BE-8B94-B6B8-B2A3C3F133FE}"/>
          </ac:spMkLst>
        </pc:spChg>
        <pc:spChg chg="del mod">
          <ac:chgData name="Xin, Bingru (B)" userId="ff401464-ac55-491f-bfeb-e642a03ac062" providerId="ADAL" clId="{8C53F418-0879-4DB6-884A-028A31039A60}" dt="2024-08-19T10:02:27.222" v="5890" actId="478"/>
          <ac:spMkLst>
            <pc:docMk/>
            <pc:sldMk cId="2367611108" sldId="2147471255"/>
            <ac:spMk id="9" creationId="{AFB1A84E-DBAA-784C-7D34-F9A76607D19E}"/>
          </ac:spMkLst>
        </pc:spChg>
        <pc:spChg chg="del">
          <ac:chgData name="Xin, Bingru (B)" userId="ff401464-ac55-491f-bfeb-e642a03ac062" providerId="ADAL" clId="{8C53F418-0879-4DB6-884A-028A31039A60}" dt="2024-08-19T10:02:28.288" v="5891" actId="478"/>
          <ac:spMkLst>
            <pc:docMk/>
            <pc:sldMk cId="2367611108" sldId="2147471255"/>
            <ac:spMk id="19" creationId="{DAFB852A-4DA8-496B-6AE8-2499971CB773}"/>
          </ac:spMkLst>
        </pc:spChg>
        <pc:grpChg chg="del">
          <ac:chgData name="Xin, Bingru (B)" userId="ff401464-ac55-491f-bfeb-e642a03ac062" providerId="ADAL" clId="{8C53F418-0879-4DB6-884A-028A31039A60}" dt="2024-08-19T10:02:24.114" v="5888" actId="478"/>
          <ac:grpSpMkLst>
            <pc:docMk/>
            <pc:sldMk cId="2367611108" sldId="2147471255"/>
            <ac:grpSpMk id="14" creationId="{1D8BDC15-4230-F612-7CF4-ECB323FDDF87}"/>
          </ac:grpSpMkLst>
        </pc:grpChg>
        <pc:picChg chg="del">
          <ac:chgData name="Xin, Bingru (B)" userId="ff401464-ac55-491f-bfeb-e642a03ac062" providerId="ADAL" clId="{8C53F418-0879-4DB6-884A-028A31039A60}" dt="2024-08-19T10:02:29.038" v="5893" actId="478"/>
          <ac:picMkLst>
            <pc:docMk/>
            <pc:sldMk cId="2367611108" sldId="2147471255"/>
            <ac:picMk id="16" creationId="{F08FF7BE-5F2D-61FA-D722-6AE962412D27}"/>
          </ac:picMkLst>
        </pc:picChg>
        <pc:picChg chg="del">
          <ac:chgData name="Xin, Bingru (B)" userId="ff401464-ac55-491f-bfeb-e642a03ac062" providerId="ADAL" clId="{8C53F418-0879-4DB6-884A-028A31039A60}" dt="2024-08-19T10:02:28.753" v="5892" actId="478"/>
          <ac:picMkLst>
            <pc:docMk/>
            <pc:sldMk cId="2367611108" sldId="2147471255"/>
            <ac:picMk id="18" creationId="{E01500CC-E0C6-B6E0-839C-7CE779D6EF00}"/>
          </ac:picMkLst>
        </pc:picChg>
      </pc:sldChg>
      <pc:sldChg chg="add del">
        <pc:chgData name="Xin, Bingru (B)" userId="ff401464-ac55-491f-bfeb-e642a03ac062" providerId="ADAL" clId="{8C53F418-0879-4DB6-884A-028A31039A60}" dt="2024-08-19T06:03:57.647" v="4197" actId="47"/>
        <pc:sldMkLst>
          <pc:docMk/>
          <pc:sldMk cId="2857925852" sldId="21474712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1F69D-B7A9-4E04-8899-010D6475753F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90DD0-537B-414C-8C5B-33E8A8518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95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29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33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159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9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2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0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179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558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70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95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39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90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09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042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1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248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0DD0-537B-414C-8C5B-33E8A8518F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61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EE1A1-AD0E-C674-9DB4-B4ACF59C4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8916A-B1FA-5E0B-7809-85A01199C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4E44F-6135-40DF-5E00-0D9105D3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CC7B6-D559-3683-FAA6-C1B6AD11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45193-412E-EF15-D431-F3009B00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73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F0C8-0EAF-0865-13FF-877D7242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28924-272D-D465-6C26-82A294FF7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ED1BD-B25B-CFAB-D89A-BE77CBA4C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D1CA2-13C9-9A21-BDD9-69192CD6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BD7C4-A989-4FEA-9FC4-102A1647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08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98A013-DE84-3772-1A8D-B1E4276B9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B42F5-AF33-0C39-C0C7-41390D47D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24589-4F65-72F0-62B4-73AEA732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7E1F2-85CC-C495-2BCE-1A0C77EA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CE531-104F-AC18-8B52-DA77DDB9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010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41867" y="2464944"/>
            <a:ext cx="11108267" cy="1470025"/>
          </a:xfrm>
          <a:prstGeom prst="rect">
            <a:avLst/>
          </a:prstGeom>
        </p:spPr>
        <p:txBody>
          <a:bodyPr anchor="ctr"/>
          <a:lstStyle>
            <a:lvl1pPr algn="ctr">
              <a:defRPr sz="3733" cap="sm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1867" y="4252804"/>
            <a:ext cx="11108267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667" cap="sm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Author or Presenter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FA83E1-759B-405B-B68A-9B6C74082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867" y="5164667"/>
            <a:ext cx="11108267" cy="7302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33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56C21-EA40-4B0F-97E7-E901D269C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67" y="6484768"/>
            <a:ext cx="11108267" cy="365125"/>
          </a:xfrm>
          <a:prstGeom prst="rect">
            <a:avLst/>
          </a:prstGeom>
        </p:spPr>
        <p:txBody>
          <a:bodyPr anchor="t"/>
          <a:lstStyle>
            <a:lvl1pPr algn="ctr">
              <a:defRPr sz="1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DOW CONFIDENTIAL - Do not share without permission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ADB16-41A2-5D47-AD93-14DB2837C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1308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892C95B8-5E4E-9444-5F53-AB2ABE8C46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16133"/>
            <a:ext cx="12192000" cy="54186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0C3E07-94DF-BBD7-F042-B40BF460B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E4DE598-FC0A-4D78-7301-7902500D2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241"/>
            <a:ext cx="4023360" cy="36576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BF3877F6-6FC1-B816-D934-64315590B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F7FA66-763E-F7EF-2636-FBAFFBFD95DA}"/>
              </a:ext>
            </a:extLst>
          </p:cNvPr>
          <p:cNvSpPr txBox="1"/>
          <p:nvPr userDrawn="1"/>
        </p:nvSpPr>
        <p:spPr>
          <a:xfrm>
            <a:off x="0" y="6535992"/>
            <a:ext cx="4664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DOW CONFIDENTIAL - Do not share without permission</a:t>
            </a:r>
          </a:p>
        </p:txBody>
      </p: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282DE6F5-203A-B3D0-198E-C4B33E78122E}"/>
              </a:ext>
            </a:extLst>
          </p:cNvPr>
          <p:cNvCxnSpPr>
            <a:cxnSpLocks/>
          </p:cNvCxnSpPr>
          <p:nvPr userDrawn="1"/>
        </p:nvCxnSpPr>
        <p:spPr>
          <a:xfrm>
            <a:off x="542544" y="885716"/>
            <a:ext cx="1110691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AE7AD4D-BB4B-46FA-BF29-EFD4E4E5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" y="297228"/>
            <a:ext cx="11106912" cy="560832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667" cap="small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772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Log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7C33A6-FF4C-AB42-9E2A-013F4F02C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10968"/>
            <a:ext cx="12192000" cy="54186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CB978F2-E9DC-43A6-A84F-48F54FD55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7" y="889000"/>
            <a:ext cx="11106151" cy="5283200"/>
          </a:xfrm>
          <a:prstGeom prst="rect">
            <a:avLst/>
          </a:prstGeom>
        </p:spPr>
        <p:txBody>
          <a:bodyPr lIns="45720" rIns="45720">
            <a:noAutofit/>
          </a:bodyPr>
          <a:lstStyle>
            <a:lvl1pPr marL="304792" indent="-304792">
              <a:buClr>
                <a:srgbClr val="E80032"/>
              </a:buClr>
              <a:buFont typeface="Wingdings" panose="05000000000000000000" pitchFamily="2" charset="2"/>
              <a:buChar char="§"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-304792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8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-304792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7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B87FB-ADA9-46D4-8FB7-72CF7CAC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97" y="123735"/>
            <a:ext cx="11106912" cy="560832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667" cap="small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9266" y="6487075"/>
            <a:ext cx="624551" cy="36576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2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2B22BB1-91BE-41E5-AFBB-E2ECEFA42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748" y="6487075"/>
            <a:ext cx="4023360" cy="36576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Dow Restricted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821084" y="6487075"/>
            <a:ext cx="3101421" cy="36576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 userDrawn="1"/>
        </p:nvCxnSpPr>
        <p:spPr>
          <a:xfrm>
            <a:off x="541865" y="700988"/>
            <a:ext cx="11106912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94399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2B3D50-D18C-8B40-A401-F07FE82810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10968"/>
            <a:ext cx="12192000" cy="541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87FB-ADA9-46D4-8FB7-72CF7CAC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97" y="123735"/>
            <a:ext cx="11106912" cy="560832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667" cap="small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9266" y="6487075"/>
            <a:ext cx="624551" cy="36576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2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B80203-6934-47E3-9B2D-68733CE00A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2B22BB1-91BE-41E5-AFBB-E2ECEFA42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748" y="6487075"/>
            <a:ext cx="4023360" cy="36576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821084" y="6487075"/>
            <a:ext cx="3101421" cy="36576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FCB6793-941B-40B6-AE5A-133581B5C07B}" type="datetimeFigureOut">
              <a:rPr lang="en-US" smtClean="0"/>
              <a:t>9/5/2024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/>
        </p:nvCxnSpPr>
        <p:spPr>
          <a:xfrm>
            <a:off x="541865" y="700988"/>
            <a:ext cx="11106912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4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F6B9-217C-6C55-61B5-73083E3C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D2E69-7980-CE72-6F40-FB9B72A7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0978-195D-9B00-AA3B-94F3E3A8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9F81B-69BB-68EB-49F4-447D2D21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B842-D9CE-5709-A89D-A14C7AFE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0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E4ED-83EC-0ED2-456B-24F4FDA7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2B928-0E4D-D57B-C462-AA07FB964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0425E-AE87-E1E0-7533-A9BF215D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AEB39-9444-F9E3-BBA7-3E1A71AA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1A1AC-AEA9-3D9E-0D6B-37C182F2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71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900A-9718-2D2A-6FAE-B29C985D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7783-A6FB-DCF4-7A0C-11E493830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5778C-C2A5-4A1C-A0D8-93A727689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D2676-617A-D774-27B8-D258F92A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71707-030E-AC84-42F5-048CBCDF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5780C-C6E3-3728-68C3-355C0B94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0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EED4-3FBF-1F09-2399-0689AF5B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E66C5-06F8-D5DA-F890-13A0EC8BA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E7D43-751B-C8FC-1B35-8C1B54A1E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FE474-A124-4DE8-D9A9-6055D9711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B0B16-0B79-AB5F-D820-38C996895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2EED9-14DA-6502-E72A-E1A95903A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42588-9BFD-67E3-EBEE-296C3FF6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DAADB-B93A-D6F1-AFF8-6ED58AE4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1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572F-985F-E2A8-8FAA-6DA927B1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47C53-4772-4471-059B-CD7C9D95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3050E-6B92-229C-19E0-26880B9E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D21CD-DE99-4F74-5C59-A775708F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55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E5CA9-7518-791E-51C9-EB9D17FF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22B5C-0C21-FD27-1995-54519705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95DB2-0992-3A10-3995-3640F38A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12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D85D-3D74-C28C-0111-F51A0D24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C9C5-C736-C820-45C3-99C9EAFB5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056D0-4BCF-D82D-CA62-592C46E1A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51C98-344A-F971-32E8-C3C1FF00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636E4-B68E-11F6-D7F1-67BE73C9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C608A-A889-ADEA-7AEB-5E590D95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1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7557-38EA-22B3-4B42-43F5FAF5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00F6B-79AA-65C6-3C54-D83FA8919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508F8-6C1E-57C6-613E-3FBF193BA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9611E-40A4-799C-9E01-AD07D2C7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3BD40-10A3-0293-AEFF-D19CBBD7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D35C1-C2B7-4D90-5D47-97E21893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110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FE7E8-64F7-43F4-1ED8-4B72AA2A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77F1D-98A9-6E4B-9532-772645590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4ED-3780-6C2F-591B-0829EAEE6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1FA7B4-CE88-4F55-AD5D-9D5DC169980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77F01-9DED-92BB-2BFA-A10DB4303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9CC72-FE39-BF00-B8F3-302CAA871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53BFC8-771A-4E20-ABD0-904338BA69A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0597D-6059-D30F-DCFC-3A9D0A02388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57025" y="6642100"/>
            <a:ext cx="9064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CN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Business</a:t>
            </a:r>
          </a:p>
        </p:txBody>
      </p:sp>
    </p:spTree>
    <p:extLst>
      <p:ext uri="{BB962C8B-B14F-4D97-AF65-F5344CB8AC3E}">
        <p14:creationId xmlns:p14="http://schemas.microsoft.com/office/powerpoint/2010/main" val="320377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80A2D-459F-F502-21D3-2172DCD4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922" y="1857068"/>
            <a:ext cx="10465484" cy="147002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400" dirty="0">
                <a:solidFill>
                  <a:srgbClr val="FF0000"/>
                </a:solidFill>
              </a:rPr>
              <a:t>Image Analysis </a:t>
            </a:r>
            <a:r>
              <a:rPr lang="en-US" altLang="zh-CN" sz="3400" dirty="0"/>
              <a:t>of Photovoltaic Modules(PVM) based on </a:t>
            </a:r>
            <a:r>
              <a:rPr lang="en-US" altLang="zh-CN" sz="3400" dirty="0">
                <a:solidFill>
                  <a:srgbClr val="FF0000"/>
                </a:solidFill>
              </a:rPr>
              <a:t>Computer Vision and Deep Learning</a:t>
            </a:r>
            <a:endParaRPr lang="zh-CN" altLang="en-US" sz="3400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56EF24-E1D0-D68B-708C-58FD176B9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83529" y="5559523"/>
            <a:ext cx="1353974" cy="365125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/>
              <a:t>08/20/2024</a:t>
            </a:r>
            <a:endParaRPr lang="zh-CN" altLang="en-US" sz="1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CDB334-DD1D-3818-877F-AD23AB62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DOW CONFIDENTIAL - Do not share without permission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F47553F-797E-1F43-D8D3-FC463590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97" y="3530908"/>
            <a:ext cx="3441290" cy="2150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6B5B08-CBE5-40F2-53DB-1DECDB6A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29" y="4775696"/>
            <a:ext cx="9906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副标题 2">
            <a:extLst>
              <a:ext uri="{FF2B5EF4-FFF2-40B4-BE49-F238E27FC236}">
                <a16:creationId xmlns:a16="http://schemas.microsoft.com/office/drawing/2014/main" id="{D1530E15-F1C7-38D9-5C38-E408E833F085}"/>
              </a:ext>
            </a:extLst>
          </p:cNvPr>
          <p:cNvSpPr txBox="1">
            <a:spLocks/>
          </p:cNvSpPr>
          <p:nvPr/>
        </p:nvSpPr>
        <p:spPr>
          <a:xfrm>
            <a:off x="1057922" y="3874791"/>
            <a:ext cx="6270825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kern="1200" cap="sm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58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000" b="1" i="1" dirty="0"/>
              <a:t>Core R&amp;D:  </a:t>
            </a:r>
            <a:r>
              <a:rPr lang="en-US" altLang="zh-CN" sz="2000" b="1" i="1" u="sng" dirty="0"/>
              <a:t>Bingru Xin </a:t>
            </a:r>
            <a:r>
              <a:rPr lang="en-US" altLang="zh-CN" sz="2000" b="1" i="1" dirty="0"/>
              <a:t>, </a:t>
            </a:r>
            <a:r>
              <a:rPr lang="en-US" altLang="zh-CN" sz="2000" i="1" dirty="0"/>
              <a:t>Yang Liu, Yan Ma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000" b="1" i="1" dirty="0"/>
              <a:t>Acknowledgement: </a:t>
            </a:r>
            <a:r>
              <a:rPr lang="en-US" altLang="zh-CN" sz="2000" i="1" dirty="0"/>
              <a:t>Frank Gong,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Wuye Ouyang,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2000" i="1" dirty="0" err="1"/>
              <a:t>Jingqi</a:t>
            </a:r>
            <a:r>
              <a:rPr lang="en-US" altLang="zh-CN" sz="2000" i="1" dirty="0"/>
              <a:t> Wang, </a:t>
            </a:r>
            <a:r>
              <a:rPr lang="en-US" altLang="zh-CN" sz="2000" i="1" dirty="0" err="1"/>
              <a:t>Tingting</a:t>
            </a:r>
            <a:r>
              <a:rPr lang="en-US" altLang="zh-CN" sz="2000" i="1" dirty="0"/>
              <a:t> Chen, Ce Xi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8944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3636E1-46C2-B6B2-1D1F-F9634E926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272957-4653-46B3-DC61-190FEC836F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91F35C-E0C6-9107-CEAB-41693E09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F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r>
              <a:rPr lang="en-US" altLang="zh-CN" dirty="0">
                <a:solidFill>
                  <a:srgbClr val="1F1F1F"/>
                </a:solidFill>
              </a:rPr>
              <a:t>:</a:t>
            </a:r>
            <a:r>
              <a:rPr lang="zh-CN" altLang="en-US" dirty="0">
                <a:solidFill>
                  <a:srgbClr val="1F1F1F"/>
                </a:solidFill>
              </a:rPr>
              <a:t> </a:t>
            </a:r>
            <a:r>
              <a:rPr lang="en-US" altLang="zh-CN" dirty="0">
                <a:solidFill>
                  <a:srgbClr val="1F1F1F"/>
                </a:solidFill>
              </a:rPr>
              <a:t>SAM based on automated box input</a:t>
            </a:r>
            <a:endParaRPr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508E7E3-DC6B-D15E-9ED3-ED666B5E4897}"/>
              </a:ext>
            </a:extLst>
          </p:cNvPr>
          <p:cNvGrpSpPr/>
          <p:nvPr/>
        </p:nvGrpSpPr>
        <p:grpSpPr>
          <a:xfrm>
            <a:off x="542544" y="1033033"/>
            <a:ext cx="1889031" cy="1721273"/>
            <a:chOff x="548684" y="2763554"/>
            <a:chExt cx="1889031" cy="1721273"/>
          </a:xfrm>
        </p:grpSpPr>
        <p:pic>
          <p:nvPicPr>
            <p:cNvPr id="50" name="Picture 5" descr="A black and white image of a television screen&#10;&#10;Description automatically generated">
              <a:extLst>
                <a:ext uri="{FF2B5EF4-FFF2-40B4-BE49-F238E27FC236}">
                  <a16:creationId xmlns:a16="http://schemas.microsoft.com/office/drawing/2014/main" id="{8D9A5A1D-77C3-5D60-6299-EEB9FEA34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84" y="2763554"/>
              <a:ext cx="1889031" cy="1275215"/>
            </a:xfrm>
            <a:prstGeom prst="rect">
              <a:avLst/>
            </a:prstGeom>
          </p:spPr>
        </p:pic>
        <p:sp>
          <p:nvSpPr>
            <p:cNvPr id="51" name="TextBox 70">
              <a:extLst>
                <a:ext uri="{FF2B5EF4-FFF2-40B4-BE49-F238E27FC236}">
                  <a16:creationId xmlns:a16="http://schemas.microsoft.com/office/drawing/2014/main" id="{5CD4CBDF-5429-27C5-47EC-8140D2C88A3F}"/>
                </a:ext>
              </a:extLst>
            </p:cNvPr>
            <p:cNvSpPr txBox="1"/>
            <p:nvPr/>
          </p:nvSpPr>
          <p:spPr>
            <a:xfrm>
              <a:off x="638671" y="4113282"/>
              <a:ext cx="1799044" cy="371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0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Raw EL Image</a:t>
              </a:r>
              <a:endPara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70">
            <a:extLst>
              <a:ext uri="{FF2B5EF4-FFF2-40B4-BE49-F238E27FC236}">
                <a16:creationId xmlns:a16="http://schemas.microsoft.com/office/drawing/2014/main" id="{14B8B5A0-CFC7-5E76-1E66-6F711F6C93EC}"/>
              </a:ext>
            </a:extLst>
          </p:cNvPr>
          <p:cNvSpPr txBox="1"/>
          <p:nvPr/>
        </p:nvSpPr>
        <p:spPr>
          <a:xfrm>
            <a:off x="9221056" y="2395981"/>
            <a:ext cx="1799044" cy="6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 based on box input</a:t>
            </a:r>
            <a:endParaRPr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箭头连接符 54">
            <a:extLst>
              <a:ext uri="{FF2B5EF4-FFF2-40B4-BE49-F238E27FC236}">
                <a16:creationId xmlns:a16="http://schemas.microsoft.com/office/drawing/2014/main" id="{3798DD11-7DCC-111C-37E5-CEE03FE4D3CD}"/>
              </a:ext>
            </a:extLst>
          </p:cNvPr>
          <p:cNvCxnSpPr>
            <a:cxnSpLocks/>
          </p:cNvCxnSpPr>
          <p:nvPr/>
        </p:nvCxnSpPr>
        <p:spPr>
          <a:xfrm>
            <a:off x="2516844" y="1670640"/>
            <a:ext cx="649436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3E7D81-762C-6DA4-321D-07A4B29684F8}"/>
              </a:ext>
            </a:extLst>
          </p:cNvPr>
          <p:cNvGrpSpPr/>
          <p:nvPr/>
        </p:nvGrpSpPr>
        <p:grpSpPr>
          <a:xfrm>
            <a:off x="9060262" y="1033379"/>
            <a:ext cx="1932689" cy="1304686"/>
            <a:chOff x="3781231" y="3563250"/>
            <a:chExt cx="1755275" cy="1184921"/>
          </a:xfrm>
        </p:grpSpPr>
        <p:pic>
          <p:nvPicPr>
            <p:cNvPr id="54" name="Picture 14" descr="A blue screen with green border&#10;&#10;Description automatically generated">
              <a:extLst>
                <a:ext uri="{FF2B5EF4-FFF2-40B4-BE49-F238E27FC236}">
                  <a16:creationId xmlns:a16="http://schemas.microsoft.com/office/drawing/2014/main" id="{9DF0AFAC-837E-15FB-A46B-1EBE8F1FB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231" y="3563250"/>
              <a:ext cx="1755275" cy="1184921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42FA62-95F9-B34B-FC8F-81E5D11B065C}"/>
                </a:ext>
              </a:extLst>
            </p:cNvPr>
            <p:cNvSpPr/>
            <p:nvPr/>
          </p:nvSpPr>
          <p:spPr>
            <a:xfrm>
              <a:off x="4521808" y="3688080"/>
              <a:ext cx="772172" cy="76771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BB8D55-0BD8-2794-BEF2-D6C5CC34A360}"/>
              </a:ext>
            </a:extLst>
          </p:cNvPr>
          <p:cNvGrpSpPr/>
          <p:nvPr/>
        </p:nvGrpSpPr>
        <p:grpSpPr>
          <a:xfrm>
            <a:off x="6131914" y="1033379"/>
            <a:ext cx="2031533" cy="1368076"/>
            <a:chOff x="2303413" y="3475100"/>
            <a:chExt cx="2158614" cy="1453655"/>
          </a:xfrm>
        </p:grpSpPr>
        <p:pic>
          <p:nvPicPr>
            <p:cNvPr id="33" name="Picture 32" descr="A screen shot of a television&#10;&#10;Description automatically generated">
              <a:extLst>
                <a:ext uri="{FF2B5EF4-FFF2-40B4-BE49-F238E27FC236}">
                  <a16:creationId xmlns:a16="http://schemas.microsoft.com/office/drawing/2014/main" id="{96640450-3DBE-F8C6-D6B1-53F5E9A1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413" y="3475100"/>
              <a:ext cx="2158614" cy="145365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A9C4A30-4CE0-2DD3-AE34-3B011F27E9FF}"/>
                </a:ext>
              </a:extLst>
            </p:cNvPr>
            <p:cNvSpPr/>
            <p:nvPr/>
          </p:nvSpPr>
          <p:spPr>
            <a:xfrm>
              <a:off x="3298050" y="3645461"/>
              <a:ext cx="880184" cy="87510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0" name="直接箭头连接符 54">
            <a:extLst>
              <a:ext uri="{FF2B5EF4-FFF2-40B4-BE49-F238E27FC236}">
                <a16:creationId xmlns:a16="http://schemas.microsoft.com/office/drawing/2014/main" id="{0F8D8B4E-CD94-8614-8CE1-3F3EBC377047}"/>
              </a:ext>
            </a:extLst>
          </p:cNvPr>
          <p:cNvCxnSpPr>
            <a:cxnSpLocks/>
          </p:cNvCxnSpPr>
          <p:nvPr/>
        </p:nvCxnSpPr>
        <p:spPr>
          <a:xfrm>
            <a:off x="5289615" y="1697251"/>
            <a:ext cx="649436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54">
            <a:extLst>
              <a:ext uri="{FF2B5EF4-FFF2-40B4-BE49-F238E27FC236}">
                <a16:creationId xmlns:a16="http://schemas.microsoft.com/office/drawing/2014/main" id="{D09FFC03-E4EF-273D-CA90-5C489D33B8F7}"/>
              </a:ext>
            </a:extLst>
          </p:cNvPr>
          <p:cNvCxnSpPr>
            <a:cxnSpLocks/>
          </p:cNvCxnSpPr>
          <p:nvPr/>
        </p:nvCxnSpPr>
        <p:spPr>
          <a:xfrm>
            <a:off x="8299926" y="1705984"/>
            <a:ext cx="649436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F14F79A-0370-AAE0-B1CE-8C9964C143B6}"/>
              </a:ext>
            </a:extLst>
          </p:cNvPr>
          <p:cNvSpPr txBox="1"/>
          <p:nvPr/>
        </p:nvSpPr>
        <p:spPr>
          <a:xfrm>
            <a:off x="2575698" y="5602730"/>
            <a:ext cx="506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zh-CN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 box input is: [ 2556, 405, 5175, 3023 ]</a:t>
            </a:r>
            <a:endParaRPr lang="zh-CN" alt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4F657F-D682-F121-1A96-F637EAE044C3}"/>
              </a:ext>
            </a:extLst>
          </p:cNvPr>
          <p:cNvSpPr txBox="1"/>
          <p:nvPr/>
        </p:nvSpPr>
        <p:spPr>
          <a:xfrm>
            <a:off x="2575698" y="3650195"/>
            <a:ext cx="7482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cv2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findContours</a:t>
            </a:r>
            <a:r>
              <a:rPr lang="en-US" altLang="zh-CN" dirty="0">
                <a:solidFill>
                  <a:srgbClr val="B392F0"/>
                </a:solidFill>
                <a:highlight>
                  <a:srgbClr val="24292E"/>
                </a:highlight>
                <a:latin typeface="Consolas" panose="020B0609020204030204" pitchFamily="49" charset="0"/>
              </a:rPr>
              <a:t>()</a:t>
            </a:r>
            <a:endParaRPr lang="en-US" altLang="zh-CN" b="0" dirty="0">
              <a:solidFill>
                <a:srgbClr val="E1E4E8"/>
              </a:solidFill>
              <a:effectLst/>
              <a:highlight>
                <a:srgbClr val="24292E"/>
              </a:highlight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4ADDFF-5816-2EE7-72FE-FC440C1134BC}"/>
              </a:ext>
            </a:extLst>
          </p:cNvPr>
          <p:cNvSpPr txBox="1"/>
          <p:nvPr/>
        </p:nvSpPr>
        <p:spPr>
          <a:xfrm>
            <a:off x="2568874" y="4107177"/>
            <a:ext cx="7482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max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(contours, </a:t>
            </a:r>
            <a:r>
              <a:rPr lang="en-US" altLang="zh-CN" b="0" dirty="0">
                <a:solidFill>
                  <a:srgbClr val="FFAB7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key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cv2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contourArea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A7B246-F0FA-3D3F-A6E0-8834867D35E4}"/>
              </a:ext>
            </a:extLst>
          </p:cNvPr>
          <p:cNvSpPr txBox="1"/>
          <p:nvPr/>
        </p:nvSpPr>
        <p:spPr>
          <a:xfrm>
            <a:off x="2562050" y="4564361"/>
            <a:ext cx="7482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x, y, w, h 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cv2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boundingRect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max_contour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7EAE32-24B2-893D-C118-0E73DC61A924}"/>
              </a:ext>
            </a:extLst>
          </p:cNvPr>
          <p:cNvSpPr txBox="1"/>
          <p:nvPr/>
        </p:nvSpPr>
        <p:spPr>
          <a:xfrm>
            <a:off x="2555301" y="5034372"/>
            <a:ext cx="7482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box 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 [x 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B8FF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, y 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B8FF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 , x 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 w 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B8FF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, y 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 h 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B8FF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8" name="箭头: 下 13">
            <a:extLst>
              <a:ext uri="{FF2B5EF4-FFF2-40B4-BE49-F238E27FC236}">
                <a16:creationId xmlns:a16="http://schemas.microsoft.com/office/drawing/2014/main" id="{662A5A40-AFB2-F053-1EAE-ACE5B9843297}"/>
              </a:ext>
            </a:extLst>
          </p:cNvPr>
          <p:cNvSpPr/>
          <p:nvPr/>
        </p:nvSpPr>
        <p:spPr>
          <a:xfrm>
            <a:off x="1910687" y="3200366"/>
            <a:ext cx="403204" cy="2715904"/>
          </a:xfrm>
          <a:prstGeom prst="downArrow">
            <a:avLst>
              <a:gd name="adj1" fmla="val 50000"/>
              <a:gd name="adj2" fmla="val 163713"/>
            </a:avLst>
          </a:prstGeom>
          <a:gradFill>
            <a:gsLst>
              <a:gs pos="10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Picture 60" descr="A black and white photo of a square&#10;&#10;Description automatically generated">
            <a:extLst>
              <a:ext uri="{FF2B5EF4-FFF2-40B4-BE49-F238E27FC236}">
                <a16:creationId xmlns:a16="http://schemas.microsoft.com/office/drawing/2014/main" id="{679F496A-32E9-4D10-FF50-D2ADB2E23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82" y="1058276"/>
            <a:ext cx="1977640" cy="133503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B309DC8-6DB7-F1D6-7057-052396F5043F}"/>
              </a:ext>
            </a:extLst>
          </p:cNvPr>
          <p:cNvSpPr txBox="1"/>
          <p:nvPr/>
        </p:nvSpPr>
        <p:spPr>
          <a:xfrm>
            <a:off x="2577193" y="3192289"/>
            <a:ext cx="8405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cv2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threshold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(gray_img,</a:t>
            </a:r>
            <a:r>
              <a:rPr lang="en-US" altLang="zh-CN" b="0" dirty="0">
                <a:solidFill>
                  <a:srgbClr val="79B8FF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9B8FF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cv2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.THRESH_BINARY</a:t>
            </a:r>
            <a:r>
              <a:rPr lang="en-US" altLang="zh-CN" b="0" dirty="0">
                <a:solidFill>
                  <a:srgbClr val="F97583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B392F0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cv2</a:t>
            </a:r>
            <a:r>
              <a:rPr lang="en-US" altLang="zh-CN" b="0" dirty="0">
                <a:solidFill>
                  <a:srgbClr val="E1E4E8"/>
                </a:solidFill>
                <a:effectLst/>
                <a:highlight>
                  <a:srgbClr val="24292E"/>
                </a:highlight>
                <a:latin typeface="Consolas" panose="020B0609020204030204" pitchFamily="49" charset="0"/>
              </a:rPr>
              <a:t>.THRESH_OTSU)</a:t>
            </a:r>
          </a:p>
        </p:txBody>
      </p:sp>
      <p:sp>
        <p:nvSpPr>
          <p:cNvPr id="5" name="TextBox 70">
            <a:extLst>
              <a:ext uri="{FF2B5EF4-FFF2-40B4-BE49-F238E27FC236}">
                <a16:creationId xmlns:a16="http://schemas.microsoft.com/office/drawing/2014/main" id="{693F7F9A-083B-F179-6A8D-167C58DE60F7}"/>
              </a:ext>
            </a:extLst>
          </p:cNvPr>
          <p:cNvSpPr txBox="1"/>
          <p:nvPr/>
        </p:nvSpPr>
        <p:spPr>
          <a:xfrm>
            <a:off x="3306693" y="2393308"/>
            <a:ext cx="1799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OTSU threshold</a:t>
            </a:r>
            <a:endParaRPr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70">
            <a:extLst>
              <a:ext uri="{FF2B5EF4-FFF2-40B4-BE49-F238E27FC236}">
                <a16:creationId xmlns:a16="http://schemas.microsoft.com/office/drawing/2014/main" id="{8134B2D0-29EF-C1B9-4C0E-E7D353C7B888}"/>
              </a:ext>
            </a:extLst>
          </p:cNvPr>
          <p:cNvSpPr txBox="1"/>
          <p:nvPr/>
        </p:nvSpPr>
        <p:spPr>
          <a:xfrm>
            <a:off x="6303242" y="2393308"/>
            <a:ext cx="1799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 input</a:t>
            </a:r>
            <a:endParaRPr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4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6146-45C2-0754-3F41-57A5A3C8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Step2:</a:t>
            </a:r>
            <a:r>
              <a:rPr lang="zh-CN" altLang="en-US" dirty="0"/>
              <a:t> </a:t>
            </a:r>
            <a:r>
              <a:rPr lang="en-US" altLang="zh-CN" dirty="0"/>
              <a:t>Calculation model of Busbar</a:t>
            </a:r>
            <a:endParaRPr lang="zh-CN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66F55-839A-C124-724A-3DBEB9E2CB7B}"/>
              </a:ext>
            </a:extLst>
          </p:cNvPr>
          <p:cNvGrpSpPr/>
          <p:nvPr/>
        </p:nvGrpSpPr>
        <p:grpSpPr>
          <a:xfrm>
            <a:off x="7821084" y="1543114"/>
            <a:ext cx="3112239" cy="4264071"/>
            <a:chOff x="682611" y="1296964"/>
            <a:chExt cx="3112239" cy="42640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227264-8A0C-D276-C191-392638BC6777}"/>
                </a:ext>
              </a:extLst>
            </p:cNvPr>
            <p:cNvGrpSpPr/>
            <p:nvPr/>
          </p:nvGrpSpPr>
          <p:grpSpPr>
            <a:xfrm>
              <a:off x="682611" y="1296964"/>
              <a:ext cx="3112239" cy="4264071"/>
              <a:chOff x="541297" y="931544"/>
              <a:chExt cx="3995143" cy="5473735"/>
            </a:xfrm>
          </p:grpSpPr>
          <p:pic>
            <p:nvPicPr>
              <p:cNvPr id="4" name="Picture 3" descr="A graph of a graph&#10;&#10;Description automatically generated">
                <a:extLst>
                  <a:ext uri="{FF2B5EF4-FFF2-40B4-BE49-F238E27FC236}">
                    <a16:creationId xmlns:a16="http://schemas.microsoft.com/office/drawing/2014/main" id="{D344C81E-31B4-EF38-B0EE-3C17A2277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297" y="931544"/>
                <a:ext cx="3995143" cy="1575436"/>
              </a:xfrm>
              <a:prstGeom prst="rect">
                <a:avLst/>
              </a:prstGeom>
            </p:spPr>
          </p:pic>
          <p:pic>
            <p:nvPicPr>
              <p:cNvPr id="6" name="Picture 5" descr="A graph of dark regions and their boundaries&#10;&#10;Description automatically generated">
                <a:extLst>
                  <a:ext uri="{FF2B5EF4-FFF2-40B4-BE49-F238E27FC236}">
                    <a16:creationId xmlns:a16="http://schemas.microsoft.com/office/drawing/2014/main" id="{A0B4D1E8-C1D4-4C32-E2C5-8A15F3EDD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597" y="2674268"/>
                <a:ext cx="3726647" cy="3731011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09908A2-B1C3-A7F9-293C-DA4B91B1D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7458" y="1304220"/>
                <a:ext cx="0" cy="495180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F163696-ADF8-3A64-6A28-FF3DA5034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8694" y="1381557"/>
                <a:ext cx="0" cy="4874463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0B413E8-E64A-9F90-CB73-3C867893C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3578" y="1304219"/>
                <a:ext cx="0" cy="4951801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7CE243F-F9D5-15A6-CD5D-9F10AE238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1910" y="1304218"/>
                <a:ext cx="0" cy="495180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D9BD00B-CCFD-F1C3-9D76-DC12E76BB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8918" y="1631878"/>
                <a:ext cx="0" cy="462414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B392006-EF01-271F-6AE3-E4C6BEC2F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778" y="1304218"/>
                <a:ext cx="0" cy="492513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2503CEE-5146-53D0-54A6-A88A45A7A3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9018" y="1349938"/>
                <a:ext cx="0" cy="487941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9232F3F-D834-2A4B-7952-7B711B042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2878" y="1540438"/>
                <a:ext cx="0" cy="471558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380DB59-F3AF-6F53-A30C-087DF870DCEB}"/>
                  </a:ext>
                </a:extLst>
              </p:cNvPr>
              <p:cNvSpPr/>
              <p:nvPr/>
            </p:nvSpPr>
            <p:spPr>
              <a:xfrm>
                <a:off x="2720343" y="1036320"/>
                <a:ext cx="401937" cy="5219700"/>
              </a:xfrm>
              <a:prstGeom prst="rect">
                <a:avLst/>
              </a:prstGeom>
              <a:solidFill>
                <a:srgbClr val="D52425">
                  <a:alpha val="3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2D61653-259B-808D-D843-41E8A95FDCE6}"/>
                </a:ext>
              </a:extLst>
            </p:cNvPr>
            <p:cNvSpPr/>
            <p:nvPr/>
          </p:nvSpPr>
          <p:spPr>
            <a:xfrm>
              <a:off x="2750199" y="1378585"/>
              <a:ext cx="201968" cy="4066176"/>
            </a:xfrm>
            <a:prstGeom prst="rect">
              <a:avLst/>
            </a:prstGeom>
            <a:solidFill>
              <a:schemeClr val="accent3">
                <a:alpha val="3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8A153BBE-ADEA-55BF-1B40-388328BB9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日期占位符 2">
            <a:extLst>
              <a:ext uri="{FF2B5EF4-FFF2-40B4-BE49-F238E27FC236}">
                <a16:creationId xmlns:a16="http://schemas.microsoft.com/office/drawing/2014/main" id="{EAF02F50-6E9A-36C4-CF4B-3A26A2C6A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pic>
        <p:nvPicPr>
          <p:cNvPr id="19" name="Picture 18" descr="A graph of a graph&#10;&#10;Description automatically generated">
            <a:extLst>
              <a:ext uri="{FF2B5EF4-FFF2-40B4-BE49-F238E27FC236}">
                <a16:creationId xmlns:a16="http://schemas.microsoft.com/office/drawing/2014/main" id="{D380CE9E-5E92-9C3F-EFAE-F7C600CD9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" y="1160210"/>
            <a:ext cx="5623101" cy="221740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E53AEB-74C0-FC63-63D6-088CFBB1FAB3}"/>
              </a:ext>
            </a:extLst>
          </p:cNvPr>
          <p:cNvCxnSpPr>
            <a:cxnSpLocks/>
          </p:cNvCxnSpPr>
          <p:nvPr/>
        </p:nvCxnSpPr>
        <p:spPr>
          <a:xfrm flipH="1" flipV="1">
            <a:off x="6120765" y="1226820"/>
            <a:ext cx="1922145" cy="3505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3D3985-1651-6045-28B4-5E6D5A2F3AF6}"/>
              </a:ext>
            </a:extLst>
          </p:cNvPr>
          <p:cNvCxnSpPr>
            <a:cxnSpLocks/>
          </p:cNvCxnSpPr>
          <p:nvPr/>
        </p:nvCxnSpPr>
        <p:spPr>
          <a:xfrm flipH="1">
            <a:off x="6120765" y="2570922"/>
            <a:ext cx="1903426" cy="4789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blue and black dotted background&#10;&#10;Description automatically generated with medium confidence">
            <a:extLst>
              <a:ext uri="{FF2B5EF4-FFF2-40B4-BE49-F238E27FC236}">
                <a16:creationId xmlns:a16="http://schemas.microsoft.com/office/drawing/2014/main" id="{891C7EFE-8DDC-4308-D3B5-33E81F485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69" y="3575202"/>
            <a:ext cx="2362102" cy="2362102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B616E45-6049-692F-3792-D03DC06B4802}"/>
              </a:ext>
            </a:extLst>
          </p:cNvPr>
          <p:cNvSpPr/>
          <p:nvPr/>
        </p:nvSpPr>
        <p:spPr>
          <a:xfrm>
            <a:off x="828633" y="3719901"/>
            <a:ext cx="4110649" cy="22174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Plot the </a:t>
            </a:r>
            <a:r>
              <a:rPr lang="en-US" altLang="zh-CN" sz="1600" b="1" i="1" dirty="0">
                <a:solidFill>
                  <a:srgbClr val="C00000"/>
                </a:solidFill>
                <a:latin typeface="Arial"/>
              </a:rPr>
              <a:t>average pixel distribution </a:t>
            </a: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on the x-axis.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Find busbar based on </a:t>
            </a:r>
            <a:r>
              <a:rPr lang="en-US" altLang="zh-CN" sz="1600" b="1" i="1" dirty="0">
                <a:solidFill>
                  <a:srgbClr val="C00000"/>
                </a:solidFill>
                <a:latin typeface="Arial"/>
              </a:rPr>
              <a:t>peak detection.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Starting from the peak, look left and right to find the pixel value of the first </a:t>
            </a:r>
            <a:r>
              <a:rPr lang="en-US" altLang="zh-CN" sz="1600" b="1" i="1" dirty="0">
                <a:solidFill>
                  <a:srgbClr val="C00000"/>
                </a:solidFill>
                <a:latin typeface="Arial"/>
              </a:rPr>
              <a:t>gradient change</a:t>
            </a: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354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87A1-6B15-8466-A8D1-019F084D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 Global Healthiness of EL-PV image front</a:t>
            </a:r>
            <a:endParaRPr lang="zh-CN" altLang="en-US" dirty="0"/>
          </a:p>
        </p:txBody>
      </p:sp>
      <p:pic>
        <p:nvPicPr>
          <p:cNvPr id="30" name="Picture 29" descr="A close-up of a graph&#10;&#10;Description automatically generated">
            <a:extLst>
              <a:ext uri="{FF2B5EF4-FFF2-40B4-BE49-F238E27FC236}">
                <a16:creationId xmlns:a16="http://schemas.microsoft.com/office/drawing/2014/main" id="{B1CCED88-7E6F-FE0B-FD0F-914AA853B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9" y="3095681"/>
            <a:ext cx="5656365" cy="31070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6FA2A0B-D59D-01D8-C9CC-72E816650C22}"/>
              </a:ext>
            </a:extLst>
          </p:cNvPr>
          <p:cNvGrpSpPr/>
          <p:nvPr/>
        </p:nvGrpSpPr>
        <p:grpSpPr>
          <a:xfrm>
            <a:off x="5987296" y="2335795"/>
            <a:ext cx="5752325" cy="3724065"/>
            <a:chOff x="5262377" y="1533191"/>
            <a:chExt cx="5752325" cy="3724065"/>
          </a:xfrm>
        </p:grpSpPr>
        <p:pic>
          <p:nvPicPr>
            <p:cNvPr id="10" name="Picture 9" descr="A close-up of a graph&#10;&#10;Description automatically generated">
              <a:extLst>
                <a:ext uri="{FF2B5EF4-FFF2-40B4-BE49-F238E27FC236}">
                  <a16:creationId xmlns:a16="http://schemas.microsoft.com/office/drawing/2014/main" id="{33CE30DA-280B-FD3E-6BAC-966B58BF4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66" t="75852" r="854" b="6194"/>
            <a:stretch/>
          </p:blipFill>
          <p:spPr>
            <a:xfrm>
              <a:off x="6619399" y="1533191"/>
              <a:ext cx="2341721" cy="201161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94B0F8-402B-3254-13C1-967D054B53D7}"/>
                </a:ext>
              </a:extLst>
            </p:cNvPr>
            <p:cNvSpPr/>
            <p:nvPr/>
          </p:nvSpPr>
          <p:spPr>
            <a:xfrm>
              <a:off x="6619398" y="1533192"/>
              <a:ext cx="2341722" cy="2011618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FC5869-F86F-BA2F-5FF8-C84DBB5C2DA1}"/>
                </a:ext>
              </a:extLst>
            </p:cNvPr>
            <p:cNvSpPr/>
            <p:nvPr/>
          </p:nvSpPr>
          <p:spPr>
            <a:xfrm>
              <a:off x="9499755" y="2916448"/>
              <a:ext cx="1045556" cy="290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Busbar</a:t>
              </a:r>
              <a:endParaRPr lang="zh-CN" altLang="en-US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E62919-08B0-9554-1809-B80657894970}"/>
                </a:ext>
              </a:extLst>
            </p:cNvPr>
            <p:cNvSpPr/>
            <p:nvPr/>
          </p:nvSpPr>
          <p:spPr>
            <a:xfrm>
              <a:off x="9509055" y="3517224"/>
              <a:ext cx="1505647" cy="290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  <a:endParaRPr lang="zh-CN" altLang="en-US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3D79DE-9A2A-5879-5851-97DEFAA0A711}"/>
                </a:ext>
              </a:extLst>
            </p:cNvPr>
            <p:cNvSpPr/>
            <p:nvPr/>
          </p:nvSpPr>
          <p:spPr>
            <a:xfrm>
              <a:off x="9409996" y="1716166"/>
              <a:ext cx="1208467" cy="290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i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Corrosion</a:t>
              </a:r>
              <a:endParaRPr lang="zh-CN" altLang="en-US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647732-DA30-4BAB-7EC5-5C930E98E695}"/>
                </a:ext>
              </a:extLst>
            </p:cNvPr>
            <p:cNvSpPr/>
            <p:nvPr/>
          </p:nvSpPr>
          <p:spPr>
            <a:xfrm>
              <a:off x="5262377" y="4662977"/>
              <a:ext cx="691800" cy="594279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2EF08F-A930-D78D-EB6B-D412D67B7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4177" y="1533192"/>
              <a:ext cx="648553" cy="31297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DB1916-FC20-2FEF-E9DD-D778FB6F6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4177" y="3544808"/>
              <a:ext cx="648553" cy="1712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271A00-0C05-0F1D-6F0F-E7E95689573A}"/>
                </a:ext>
              </a:extLst>
            </p:cNvPr>
            <p:cNvSpPr/>
            <p:nvPr/>
          </p:nvSpPr>
          <p:spPr>
            <a:xfrm>
              <a:off x="9409996" y="2264178"/>
              <a:ext cx="1324291" cy="290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Good part</a:t>
              </a:r>
              <a:endParaRPr lang="zh-CN" altLang="en-US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59CC7D-F985-01CA-E54F-68BEFC55B92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461241" y="2891758"/>
              <a:ext cx="1038514" cy="1699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ED91F3-8961-447D-A44C-C9EFC697AD91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8854440" y="3399505"/>
              <a:ext cx="654615" cy="26302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54C3052-E607-8314-7CE4-068789F4AD13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551025" y="1861470"/>
              <a:ext cx="1858971" cy="12061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3E7876-2214-7F97-F437-9A56DB5D20B3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8008620" y="2409482"/>
              <a:ext cx="1401376" cy="14530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367C1C96-FEFF-5695-CA14-EFE659FF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2158ECD1-A3FC-D83C-26C2-D49000D3E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">
                <a:extLst>
                  <a:ext uri="{FF2B5EF4-FFF2-40B4-BE49-F238E27FC236}">
                    <a16:creationId xmlns:a16="http://schemas.microsoft.com/office/drawing/2014/main" id="{D139A5FF-2888-22DE-69D0-37E308E0E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2205" y="975683"/>
                <a:ext cx="4963795" cy="25460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1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kumimoji="0" lang="en-US" altLang="zh-CN" sz="1100" b="1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pixel_luminescence</a:t>
                </a:r>
                <a:r>
                  <a:rPr kumimoji="0" lang="en-US" altLang="zh-CN" sz="11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intensity ≤ 100:</a:t>
                </a:r>
                <a:r>
                  <a:rPr kumimoji="0" lang="en-US" altLang="zh-CN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 = busbar</a:t>
                </a: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1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elseif 100&lt;</a:t>
                </a:r>
                <a:r>
                  <a:rPr kumimoji="0" lang="en-US" altLang="zh-CN" sz="1100" b="1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pixel_luminescence</a:t>
                </a:r>
                <a:r>
                  <a:rPr kumimoji="0" lang="en-US" altLang="zh-CN" sz="11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intensity &lt;220:</a:t>
                </a:r>
                <a:r>
                  <a:rPr kumimoji="0" lang="en-US" altLang="zh-CN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 = corrosion</a:t>
                </a: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1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elseif </a:t>
                </a:r>
                <a:r>
                  <a:rPr kumimoji="0" lang="en-US" altLang="zh-CN" sz="1100" b="1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pixel_luminescence</a:t>
                </a:r>
                <a:r>
                  <a:rPr kumimoji="0" lang="en-US" altLang="zh-CN" sz="11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intensity ≥220</a:t>
                </a:r>
                <a:r>
                  <a:rPr lang="en-US" altLang="zh-CN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kumimoji="0" lang="en-US" altLang="zh-CN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 = background</a:t>
                </a: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 algn="ctr"/>
                <a:r>
                  <a:rPr kumimoji="0" lang="en-US" altLang="zh-CN" sz="1400" b="1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total_corrosion_ratio</a:t>
                </a:r>
                <a:r>
                  <a:rPr kumimoji="0" lang="en-US" altLang="zh-CN" sz="14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BR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pt-BR" altLang="zh-CN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400" b="1" i="1" dirty="0">
                                    <a:latin typeface="Times New Roman" panose="02020603050405020304" pitchFamily="18" charset="0"/>
                                    <a:ea typeface="MathJax_Math-italic"/>
                                    <a:cs typeface="Times New Roman" panose="02020603050405020304" pitchFamily="18" charset="0"/>
                                  </a:rPr>
                                  <m:t>corrosion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𝒕𝒐𝒕𝒂𝒍</m:t>
                        </m:r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𝒑𝒊𝒙𝒆𝒍</m:t>
                        </m:r>
                      </m:den>
                    </m:f>
                    <m:r>
                      <a:rPr lang="en-US" altLang="zh-CN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𝟏𝟎𝟎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26" name="Rectangle 2">
                <a:extLst>
                  <a:ext uri="{FF2B5EF4-FFF2-40B4-BE49-F238E27FC236}">
                    <a16:creationId xmlns:a16="http://schemas.microsoft.com/office/drawing/2014/main" id="{D139A5FF-2888-22DE-69D0-37E308E0E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2205" y="975683"/>
                <a:ext cx="4963795" cy="2546082"/>
              </a:xfrm>
              <a:prstGeom prst="rect">
                <a:avLst/>
              </a:prstGeom>
              <a:blipFill>
                <a:blip r:embed="rId4"/>
                <a:stretch>
                  <a:fillRect l="-1843" t="-1196" b="-765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4CE5D2F-CEBA-B2AF-3EEE-D75E3FAF5A44}"/>
              </a:ext>
            </a:extLst>
          </p:cNvPr>
          <p:cNvSpPr txBox="1"/>
          <p:nvPr/>
        </p:nvSpPr>
        <p:spPr>
          <a:xfrm>
            <a:off x="5014030" y="1317616"/>
            <a:ext cx="6523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Total percent of busbar is 4.88%, and corrosion is 30.53%</a:t>
            </a:r>
          </a:p>
        </p:txBody>
      </p:sp>
    </p:spTree>
    <p:extLst>
      <p:ext uri="{BB962C8B-B14F-4D97-AF65-F5344CB8AC3E}">
        <p14:creationId xmlns:p14="http://schemas.microsoft.com/office/powerpoint/2010/main" val="17439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6146-45C2-0754-3F41-57A5A3C8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16DBE3-DD99-E304-A8C0-18B9C59E0ABB}"/>
              </a:ext>
            </a:extLst>
          </p:cNvPr>
          <p:cNvSpPr/>
          <p:nvPr/>
        </p:nvSpPr>
        <p:spPr>
          <a:xfrm>
            <a:off x="8787444" y="2169378"/>
            <a:ext cx="2712041" cy="4031430"/>
          </a:xfrm>
          <a:prstGeom prst="round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600" b="1" i="1" dirty="0">
                <a:solidFill>
                  <a:schemeClr val="accent6"/>
                </a:solidFill>
                <a:latin typeface="Arial"/>
              </a:rPr>
              <a:t>An automated PV-EL image processing workflow based on SAM&amp;CV.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600" b="1" i="1" dirty="0">
                <a:solidFill>
                  <a:schemeClr val="accent1"/>
                </a:solidFill>
                <a:latin typeface="Arial"/>
              </a:rPr>
              <a:t>Calculation model of corrosion along the busbar and global healthiness.</a:t>
            </a:r>
            <a:endParaRPr lang="en-US" altLang="zh-CN" sz="1600" b="1" i="1" dirty="0">
              <a:solidFill>
                <a:schemeClr val="accent6"/>
              </a:solidFill>
              <a:latin typeface="Arial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600" b="1" i="1" dirty="0">
                <a:solidFill>
                  <a:schemeClr val="accent2"/>
                </a:solidFill>
                <a:latin typeface="Arial"/>
              </a:rPr>
              <a:t>Busbar detection method based on Otsu threshold and peak detection.</a:t>
            </a:r>
          </a:p>
        </p:txBody>
      </p:sp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86470D08-8752-D662-42CB-C4C995CB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3B19B92D-8B96-D18B-76C9-062A77F72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123B4-C903-F728-7A3B-71F1D43E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05" y="2429558"/>
            <a:ext cx="7929352" cy="34798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38D29B-ECE4-13A1-26F6-E721C8E3C448}"/>
              </a:ext>
            </a:extLst>
          </p:cNvPr>
          <p:cNvSpPr/>
          <p:nvPr/>
        </p:nvSpPr>
        <p:spPr>
          <a:xfrm>
            <a:off x="657940" y="1070647"/>
            <a:ext cx="11106911" cy="1146324"/>
          </a:xfrm>
          <a:prstGeom prst="roundRect">
            <a:avLst>
              <a:gd name="adj" fmla="val 12258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defRPr/>
            </a:pPr>
            <a:r>
              <a:rPr lang="en-US" altLang="zh-CN" b="1" i="1" dirty="0">
                <a:solidFill>
                  <a:schemeClr val="accent1"/>
                </a:solidFill>
                <a:latin typeface="Arial"/>
              </a:rPr>
              <a:t>W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 developed an algorithm to automatically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transform, locate, and perform busbar segmentation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calculation of total EL image luminescence intensity, corrosion ratio and corrosion on busbar.</a:t>
            </a:r>
          </a:p>
        </p:txBody>
      </p:sp>
    </p:spTree>
    <p:extLst>
      <p:ext uri="{BB962C8B-B14F-4D97-AF65-F5344CB8AC3E}">
        <p14:creationId xmlns:p14="http://schemas.microsoft.com/office/powerpoint/2010/main" val="93943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6146-45C2-0754-3F41-57A5A3C8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0BDE1-67BE-8B94-B6B8-B2A3C3F133FE}"/>
              </a:ext>
            </a:extLst>
          </p:cNvPr>
          <p:cNvSpPr txBox="1"/>
          <p:nvPr/>
        </p:nvSpPr>
        <p:spPr>
          <a:xfrm>
            <a:off x="8229555" y="3818978"/>
            <a:ext cx="1887794" cy="1641346"/>
          </a:xfrm>
          <a:prstGeom prst="rect">
            <a:avLst/>
          </a:prstGeom>
        </p:spPr>
        <p:txBody>
          <a:bodyPr lIns="45720" rIns="45720">
            <a:noAutofit/>
          </a:bodyPr>
          <a:lstStyle>
            <a:lvl1pPr marL="304792" indent="-304792" defTabSz="1219170">
              <a:spcBef>
                <a:spcPct val="20000"/>
              </a:spcBef>
              <a:buClr>
                <a:srgbClr val="E80032"/>
              </a:buClr>
              <a:buFont typeface="Wingdings" panose="05000000000000000000" pitchFamily="2" charset="2"/>
              <a:buChar char="§"/>
              <a:defRPr lang="en-US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-304792" defTabSz="1219170">
              <a:spcBef>
                <a:spcPct val="20000"/>
              </a:spcBef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lang="en-US" sz="186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77" indent="-304792" defTabSz="1219170">
              <a:spcBef>
                <a:spcPct val="20000"/>
              </a:spcBef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lang="en-US" sz="173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spcBef>
                <a:spcPct val="20000"/>
              </a:spcBef>
              <a:buFont typeface="Arial" pitchFamily="34" charset="0"/>
              <a:buChar char="–"/>
              <a:defRPr sz="2400"/>
            </a:lvl4pPr>
            <a:lvl5pPr marL="2743131" indent="-304792" defTabSz="1219170">
              <a:spcBef>
                <a:spcPct val="20000"/>
              </a:spcBef>
              <a:buFont typeface="Arial" pitchFamily="34" charset="0"/>
              <a:buChar char="»"/>
              <a:defRPr sz="2400"/>
            </a:lvl5pPr>
            <a:lvl6pPr marL="3352716" indent="-304792" defTabSz="1219170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pPr marL="0" indent="0">
              <a:buNone/>
            </a:pPr>
            <a:r>
              <a:rPr lang="en-US" altLang="zh-CN" sz="1200" i="1" u="sng" dirty="0"/>
              <a:t>Cell level (lab) input :</a:t>
            </a:r>
          </a:p>
          <a:p>
            <a:pPr marL="0" indent="0">
              <a:buNone/>
            </a:pPr>
            <a:r>
              <a:rPr lang="en-US" altLang="zh-CN" sz="1100" dirty="0"/>
              <a:t>Fundamental understanding on PV module failure analysis.</a:t>
            </a:r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en-US" altLang="zh-CN" sz="1200" i="1" u="sng" dirty="0"/>
              <a:t>Module level (field) input :</a:t>
            </a:r>
          </a:p>
          <a:p>
            <a:pPr marL="0" indent="0">
              <a:buNone/>
            </a:pPr>
            <a:r>
              <a:rPr lang="en-US" altLang="zh-CN" sz="1100" dirty="0"/>
              <a:t>Segment field image.</a:t>
            </a:r>
          </a:p>
          <a:p>
            <a:pPr marL="0" indent="0">
              <a:buNone/>
            </a:pPr>
            <a:r>
              <a:rPr lang="en-US" altLang="zh-CN" sz="1100" dirty="0"/>
              <a:t>Predictive modeling to shorten field testing.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B1A84E-DBAA-784C-7D34-F9A76607D19E}"/>
              </a:ext>
            </a:extLst>
          </p:cNvPr>
          <p:cNvSpPr/>
          <p:nvPr/>
        </p:nvSpPr>
        <p:spPr>
          <a:xfrm>
            <a:off x="542544" y="950623"/>
            <a:ext cx="10676062" cy="620450"/>
          </a:xfrm>
          <a:prstGeom prst="round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600" b="1" i="1" dirty="0">
                <a:solidFill>
                  <a:srgbClr val="C00000"/>
                </a:solidFill>
                <a:latin typeface="Arial"/>
              </a:rPr>
              <a:t>Field PV-EL image segmentation and analysis </a:t>
            </a:r>
            <a:r>
              <a:rPr lang="en-US" altLang="zh-CN" sz="1600" b="1" i="1" dirty="0">
                <a:solidFill>
                  <a:schemeClr val="accent1"/>
                </a:solidFill>
                <a:latin typeface="Arial"/>
              </a:rPr>
              <a:t>to bypass laborious process of IV test.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8BDC15-4230-F612-7CF4-ECB323FDDF87}"/>
              </a:ext>
            </a:extLst>
          </p:cNvPr>
          <p:cNvGrpSpPr/>
          <p:nvPr/>
        </p:nvGrpSpPr>
        <p:grpSpPr>
          <a:xfrm>
            <a:off x="1426134" y="1553480"/>
            <a:ext cx="8908881" cy="1311281"/>
            <a:chOff x="722516" y="3066543"/>
            <a:chExt cx="8908881" cy="1311281"/>
          </a:xfrm>
        </p:grpSpPr>
        <p:sp>
          <p:nvSpPr>
            <p:cNvPr id="8" name="箭头: 下 13">
              <a:extLst>
                <a:ext uri="{FF2B5EF4-FFF2-40B4-BE49-F238E27FC236}">
                  <a16:creationId xmlns:a16="http://schemas.microsoft.com/office/drawing/2014/main" id="{6D9C5F7F-F962-29EF-C9AB-2F5A429836C9}"/>
                </a:ext>
              </a:extLst>
            </p:cNvPr>
            <p:cNvSpPr/>
            <p:nvPr/>
          </p:nvSpPr>
          <p:spPr>
            <a:xfrm rot="16200000">
              <a:off x="3643555" y="3309647"/>
              <a:ext cx="493901" cy="750400"/>
            </a:xfrm>
            <a:prstGeom prst="downArrow">
              <a:avLst>
                <a:gd name="adj1" fmla="val 50000"/>
                <a:gd name="adj2" fmla="val 75618"/>
              </a:avLst>
            </a:prstGeom>
            <a:gradFill>
              <a:gsLst>
                <a:gs pos="10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Picture 2" descr="A picture containing pattern, colorfulness, square, rectangle&#10;&#10;Description automatically generated">
              <a:extLst>
                <a:ext uri="{FF2B5EF4-FFF2-40B4-BE49-F238E27FC236}">
                  <a16:creationId xmlns:a16="http://schemas.microsoft.com/office/drawing/2014/main" id="{E72A83E5-BF40-A3F0-FFD9-97DAC7896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8272" y="3128362"/>
              <a:ext cx="2323125" cy="117479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D1269-36F3-1545-C532-FF8DB613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16" y="3066543"/>
              <a:ext cx="2646317" cy="13112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4D1284-87CC-997B-4210-8AFB5AB5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9995" y="3066544"/>
              <a:ext cx="1854913" cy="1236608"/>
            </a:xfrm>
            <a:prstGeom prst="rect">
              <a:avLst/>
            </a:prstGeom>
          </p:spPr>
        </p:pic>
        <p:sp>
          <p:nvSpPr>
            <p:cNvPr id="11" name="箭头: 下 13">
              <a:extLst>
                <a:ext uri="{FF2B5EF4-FFF2-40B4-BE49-F238E27FC236}">
                  <a16:creationId xmlns:a16="http://schemas.microsoft.com/office/drawing/2014/main" id="{409033A9-9FAC-79B3-7003-21140D7044BF}"/>
                </a:ext>
              </a:extLst>
            </p:cNvPr>
            <p:cNvSpPr/>
            <p:nvPr/>
          </p:nvSpPr>
          <p:spPr>
            <a:xfrm rot="16200000">
              <a:off x="6554967" y="3346977"/>
              <a:ext cx="476106" cy="737560"/>
            </a:xfrm>
            <a:prstGeom prst="downArrow">
              <a:avLst>
                <a:gd name="adj1" fmla="val 50000"/>
                <a:gd name="adj2" fmla="val 79497"/>
              </a:avLst>
            </a:prstGeom>
            <a:gradFill>
              <a:gsLst>
                <a:gs pos="10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A6ED6883-B99F-276B-3472-EC8090C00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778855F3-D49A-0D63-9558-E3BC0CEA0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8FF7BE-5F2D-61FA-D722-6AE962412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202" y="3813271"/>
            <a:ext cx="2423434" cy="2318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500CC-E0C6-B6E0-839C-7CE779D6EF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099"/>
          <a:stretch/>
        </p:blipFill>
        <p:spPr>
          <a:xfrm>
            <a:off x="5760673" y="3809003"/>
            <a:ext cx="2044243" cy="234150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AFB852A-4DA8-496B-6AE8-2499971CB773}"/>
              </a:ext>
            </a:extLst>
          </p:cNvPr>
          <p:cNvSpPr/>
          <p:nvPr/>
        </p:nvSpPr>
        <p:spPr>
          <a:xfrm>
            <a:off x="623390" y="3080179"/>
            <a:ext cx="10093771" cy="501462"/>
          </a:xfrm>
          <a:prstGeom prst="round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+mj-lt"/>
              <a:buAutoNum type="arabicPeriod" startAt="2"/>
              <a:defRPr/>
            </a:pPr>
            <a:r>
              <a:rPr lang="en-US" altLang="zh-CN" sz="1600" b="1" i="1" dirty="0">
                <a:solidFill>
                  <a:srgbClr val="C00000"/>
                </a:solidFill>
                <a:latin typeface="Arial"/>
              </a:rPr>
              <a:t>Code deployment </a:t>
            </a:r>
            <a:r>
              <a:rPr lang="en-US" altLang="zh-CN" sz="1600" b="1" i="1" dirty="0">
                <a:solidFill>
                  <a:schemeClr val="accent1"/>
                </a:solidFill>
                <a:latin typeface="Arial"/>
              </a:rPr>
              <a:t>for Lab and Field image to </a:t>
            </a:r>
            <a:r>
              <a:rPr lang="en-US" altLang="zh-CN" sz="1600" b="1" i="1" dirty="0">
                <a:solidFill>
                  <a:srgbClr val="C00000"/>
                </a:solidFill>
                <a:latin typeface="Arial"/>
              </a:rPr>
              <a:t>output PV battery performance indicator </a:t>
            </a:r>
            <a:r>
              <a:rPr lang="en-US" altLang="zh-CN" sz="1600" b="1" i="1" dirty="0">
                <a:solidFill>
                  <a:schemeClr val="accent1"/>
                </a:solidFill>
                <a:latin typeface="Arial"/>
              </a:rPr>
              <a:t>based on image analysis.</a:t>
            </a:r>
          </a:p>
        </p:txBody>
      </p:sp>
    </p:spTree>
    <p:extLst>
      <p:ext uri="{BB962C8B-B14F-4D97-AF65-F5344CB8AC3E}">
        <p14:creationId xmlns:p14="http://schemas.microsoft.com/office/powerpoint/2010/main" val="42419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6146-45C2-0754-3F41-57A5A3C8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Acknowledgement</a:t>
            </a:r>
            <a:endParaRPr lang="zh-CN" altLang="en-US" dirty="0"/>
          </a:p>
        </p:txBody>
      </p: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A6ED6883-B99F-276B-3472-EC8090C00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778855F3-D49A-0D63-9558-E3BC0CEA0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33791-E4B6-8B37-054A-7533DD41C17B}"/>
              </a:ext>
            </a:extLst>
          </p:cNvPr>
          <p:cNvSpPr/>
          <p:nvPr/>
        </p:nvSpPr>
        <p:spPr>
          <a:xfrm>
            <a:off x="827933" y="1051775"/>
            <a:ext cx="10533079" cy="5246749"/>
          </a:xfrm>
          <a:prstGeom prst="roundRect">
            <a:avLst>
              <a:gd name="adj" fmla="val 5048"/>
            </a:avLst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defRPr/>
            </a:pPr>
            <a:r>
              <a:rPr lang="en-US" sz="21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1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roject mentor</a:t>
            </a:r>
          </a:p>
          <a:p>
            <a:pPr algn="ctr">
              <a:spcBef>
                <a:spcPts val="600"/>
              </a:spcBef>
              <a:defRPr/>
            </a:pPr>
            <a:r>
              <a:rPr lang="en-US" altLang="zh-CN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Liu,</a:t>
            </a:r>
            <a:r>
              <a:rPr lang="zh-CN" alt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Ma, Yan</a:t>
            </a:r>
          </a:p>
          <a:p>
            <a:pPr algn="ctr">
              <a:spcBef>
                <a:spcPts val="600"/>
              </a:spcBef>
              <a:defRPr/>
            </a:pP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sz="21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Gong, Frank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Ouyang, Wuye</a:t>
            </a:r>
          </a:p>
          <a:p>
            <a:pPr algn="ctr">
              <a:spcBef>
                <a:spcPts val="600"/>
              </a:spcBef>
              <a:defRPr/>
            </a:pP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sz="21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E&amp;PS Members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Tingting</a:t>
            </a: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Wang,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Jingqi</a:t>
            </a: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Xi, Ce</a:t>
            </a:r>
          </a:p>
          <a:p>
            <a:pPr algn="ctr">
              <a:spcBef>
                <a:spcPts val="600"/>
              </a:spcBef>
              <a:defRPr/>
            </a:pP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80A2D-459F-F502-21D3-2172DCD4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40" y="2685671"/>
            <a:ext cx="9508545" cy="147002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Image Analysis </a:t>
            </a:r>
            <a:r>
              <a:rPr lang="en-US" altLang="zh-CN" sz="2800" dirty="0"/>
              <a:t>of Photovoltaic Modules(PVM) based on </a:t>
            </a:r>
            <a:r>
              <a:rPr lang="en-US" altLang="zh-CN" sz="2800" dirty="0">
                <a:solidFill>
                  <a:srgbClr val="FF0000"/>
                </a:solidFill>
              </a:rPr>
              <a:t>Computer Vision and Deep Learning</a:t>
            </a:r>
            <a:endParaRPr lang="zh-CN" altLang="en-US" sz="2800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CDB334-DD1D-3818-877F-AD23AB62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DOW CONFIDENTIAL - Do not share without permission</a:t>
            </a: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3E4DE65D-F4CF-386F-7BF1-6226A8E24883}"/>
              </a:ext>
            </a:extLst>
          </p:cNvPr>
          <p:cNvSpPr txBox="1"/>
          <p:nvPr/>
        </p:nvSpPr>
        <p:spPr>
          <a:xfrm>
            <a:off x="1168440" y="705778"/>
            <a:ext cx="10416324" cy="1894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Thanks For Your Attention!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D51DF995-A465-21B5-B7E9-9AFF29525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7003" y="4605624"/>
            <a:ext cx="6270825" cy="73152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2000" b="1" i="1" dirty="0"/>
              <a:t>Core R&amp;D:  </a:t>
            </a:r>
            <a:r>
              <a:rPr lang="en-US" altLang="zh-CN" sz="2000" b="1" i="1" u="sng" dirty="0"/>
              <a:t>Bingru Xin </a:t>
            </a:r>
            <a:r>
              <a:rPr lang="en-US" altLang="zh-CN" sz="2000" b="1" i="1" dirty="0"/>
              <a:t>, </a:t>
            </a:r>
            <a:r>
              <a:rPr lang="en-US" altLang="zh-CN" sz="2000" i="1" dirty="0"/>
              <a:t>Yang Liu, Yan Ma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2000" b="1" i="1" dirty="0"/>
              <a:t>Acknowledgement: </a:t>
            </a:r>
            <a:r>
              <a:rPr lang="en-US" altLang="zh-CN" sz="2000" i="1" dirty="0"/>
              <a:t>Frank Gong,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Wuye Ouyang,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2000" i="1" dirty="0" err="1"/>
              <a:t>Jingqi</a:t>
            </a:r>
            <a:r>
              <a:rPr lang="en-US" altLang="zh-CN" sz="2000" i="1" dirty="0"/>
              <a:t> Wang, </a:t>
            </a:r>
            <a:r>
              <a:rPr lang="en-US" altLang="zh-CN" sz="2000" i="1" dirty="0" err="1"/>
              <a:t>Tingting</a:t>
            </a:r>
            <a:r>
              <a:rPr lang="en-US" altLang="zh-CN" sz="2000" i="1" dirty="0"/>
              <a:t> Chen, Ce Xi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endParaRPr lang="zh-CN" altLang="en-US" sz="2000" i="1" dirty="0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4E1D0FDB-101F-41A5-DB52-0316B000CD51}"/>
              </a:ext>
            </a:extLst>
          </p:cNvPr>
          <p:cNvSpPr txBox="1">
            <a:spLocks/>
          </p:cNvSpPr>
          <p:nvPr/>
        </p:nvSpPr>
        <p:spPr>
          <a:xfrm>
            <a:off x="1207003" y="5411349"/>
            <a:ext cx="10722482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/>
              <a:t>08/20/2024</a:t>
            </a:r>
            <a:endParaRPr lang="zh-CN" altLang="en-US" sz="16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B26611-7DD0-9758-359F-A2FFD7D02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935" y="4090441"/>
            <a:ext cx="2819018" cy="1761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75CE197-529B-6398-6A16-1633C99C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87" y="5235330"/>
            <a:ext cx="9906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7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0F537-9CD8-7EC0-6DCC-784F247D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DOW CONFIDENTIAL - Do not share without permission</a:t>
            </a: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E4933D4E-CD81-4787-2CFB-6BCCFA81659C}"/>
              </a:ext>
            </a:extLst>
          </p:cNvPr>
          <p:cNvSpPr txBox="1"/>
          <p:nvPr/>
        </p:nvSpPr>
        <p:spPr>
          <a:xfrm>
            <a:off x="3985571" y="1933289"/>
            <a:ext cx="6103309" cy="3405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9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zh-CN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Self-Introduction</a:t>
            </a:r>
          </a:p>
          <a:p>
            <a:pPr marL="499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zh-CN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Project Background</a:t>
            </a:r>
          </a:p>
          <a:p>
            <a:pPr marL="499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zh-CN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Project Progress</a:t>
            </a:r>
          </a:p>
          <a:p>
            <a:pPr marL="499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zh-CN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Summary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86339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87C513-5240-CDCB-4424-D27552DC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96863"/>
            <a:ext cx="11106150" cy="561975"/>
          </a:xfrm>
        </p:spPr>
        <p:txBody>
          <a:bodyPr lIns="45720" rIns="45720" anchor="ctr">
            <a:normAutofit/>
          </a:bodyPr>
          <a:lstStyle/>
          <a:p>
            <a:pPr defTabSz="1219170"/>
            <a:r>
              <a:rPr lang="en-US" b="1" dirty="0">
                <a:solidFill>
                  <a:schemeClr val="tx2"/>
                </a:solidFill>
              </a:rPr>
              <a:t>Self-introduction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9B1606-D691-F4E5-E356-FFD18DE58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B17A3B21-A9E4-505C-2167-E7C75386B0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pic>
        <p:nvPicPr>
          <p:cNvPr id="7" name="图片 2" descr="穿着西装笔挺的男子&#10;&#10;描述已自动生成">
            <a:extLst>
              <a:ext uri="{FF2B5EF4-FFF2-40B4-BE49-F238E27FC236}">
                <a16:creationId xmlns:a16="http://schemas.microsoft.com/office/drawing/2014/main" id="{38E006A5-3C66-DFCB-1A07-9A76C79AF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08" y="1965686"/>
            <a:ext cx="1662410" cy="2285323"/>
          </a:xfrm>
          <a:prstGeom prst="rect">
            <a:avLst/>
          </a:prstGeom>
        </p:spPr>
      </p:pic>
      <p:sp>
        <p:nvSpPr>
          <p:cNvPr id="9" name="文本框 7">
            <a:extLst>
              <a:ext uri="{FF2B5EF4-FFF2-40B4-BE49-F238E27FC236}">
                <a16:creationId xmlns:a16="http://schemas.microsoft.com/office/drawing/2014/main" id="{C94CBE28-7B7D-8323-DAEE-976028F180B6}"/>
              </a:ext>
            </a:extLst>
          </p:cNvPr>
          <p:cNvSpPr txBox="1"/>
          <p:nvPr/>
        </p:nvSpPr>
        <p:spPr>
          <a:xfrm>
            <a:off x="712083" y="4377723"/>
            <a:ext cx="1741635" cy="728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Bingru XIN </a:t>
            </a:r>
          </a:p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辛炳儒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0">
            <a:extLst>
              <a:ext uri="{FF2B5EF4-FFF2-40B4-BE49-F238E27FC236}">
                <a16:creationId xmlns:a16="http://schemas.microsoft.com/office/drawing/2014/main" id="{A94FF78B-47EA-3234-C910-F9E6A35BCB3D}"/>
              </a:ext>
            </a:extLst>
          </p:cNvPr>
          <p:cNvSpPr txBox="1"/>
          <p:nvPr/>
        </p:nvSpPr>
        <p:spPr>
          <a:xfrm>
            <a:off x="3499718" y="2576383"/>
            <a:ext cx="6798549" cy="1385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r>
              <a:rPr lang="en-CA" altLang="zh-CN" sz="1400" b="1" i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Sep. </a:t>
            </a:r>
            <a:r>
              <a:rPr lang="en-US" altLang="zh-CN" sz="1400" b="1" i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 –</a:t>
            </a:r>
            <a:r>
              <a:rPr lang="en-CA" altLang="zh-CN" sz="1400" b="1" i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Jun. 2025 (Expected)</a:t>
            </a:r>
          </a:p>
          <a:p>
            <a:pPr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endParaRPr lang="en-US" alt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r>
              <a:rPr lang="en-US" alt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Master</a:t>
            </a:r>
            <a:r>
              <a:rPr lang="en-US" alt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of Chemical Engineering (Direction</a:t>
            </a:r>
            <a:r>
              <a:rPr lang="zh-CN" altLang="en-US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Process Systems Engineering)</a:t>
            </a:r>
            <a:endParaRPr lang="en-US" alt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r>
              <a:rPr lang="en-US" alt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Sichuan University (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四川大学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SCU), School of Chemical Engineering</a:t>
            </a:r>
            <a:r>
              <a:rPr lang="en-CA" alt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</a:p>
        </p:txBody>
      </p:sp>
      <p:pic>
        <p:nvPicPr>
          <p:cNvPr id="18" name="图片 16" descr="徽标&#10;&#10;描述已自动生成">
            <a:extLst>
              <a:ext uri="{FF2B5EF4-FFF2-40B4-BE49-F238E27FC236}">
                <a16:creationId xmlns:a16="http://schemas.microsoft.com/office/drawing/2014/main" id="{CF1276DB-51BD-F49B-974A-25C5BB7CC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519" y="4251009"/>
            <a:ext cx="468000" cy="468000"/>
          </a:xfrm>
          <a:prstGeom prst="rect">
            <a:avLst/>
          </a:prstGeom>
        </p:spPr>
      </p:pic>
      <p:pic>
        <p:nvPicPr>
          <p:cNvPr id="19" name="图片 18" descr="徽标&#10;&#10;描述已自动生成">
            <a:extLst>
              <a:ext uri="{FF2B5EF4-FFF2-40B4-BE49-F238E27FC236}">
                <a16:creationId xmlns:a16="http://schemas.microsoft.com/office/drawing/2014/main" id="{CD833D30-EE7A-0376-A569-E3092BAA4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063" y="4251009"/>
            <a:ext cx="468000" cy="468000"/>
          </a:xfrm>
          <a:prstGeom prst="rect">
            <a:avLst/>
          </a:prstGeom>
        </p:spPr>
      </p:pic>
      <p:cxnSp>
        <p:nvCxnSpPr>
          <p:cNvPr id="20" name="直接连接符 5">
            <a:extLst>
              <a:ext uri="{FF2B5EF4-FFF2-40B4-BE49-F238E27FC236}">
                <a16:creationId xmlns:a16="http://schemas.microsoft.com/office/drawing/2014/main" id="{907D7909-21BF-A160-B87B-394AC48C63C4}"/>
              </a:ext>
            </a:extLst>
          </p:cNvPr>
          <p:cNvCxnSpPr>
            <a:cxnSpLocks/>
          </p:cNvCxnSpPr>
          <p:nvPr/>
        </p:nvCxnSpPr>
        <p:spPr>
          <a:xfrm>
            <a:off x="3136657" y="993913"/>
            <a:ext cx="0" cy="503945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流程图: 接点 6">
            <a:extLst>
              <a:ext uri="{FF2B5EF4-FFF2-40B4-BE49-F238E27FC236}">
                <a16:creationId xmlns:a16="http://schemas.microsoft.com/office/drawing/2014/main" id="{68806990-9FE0-7223-250C-BCEEA8ACEB6C}"/>
              </a:ext>
            </a:extLst>
          </p:cNvPr>
          <p:cNvSpPr/>
          <p:nvPr/>
        </p:nvSpPr>
        <p:spPr>
          <a:xfrm>
            <a:off x="3067466" y="2737573"/>
            <a:ext cx="133105" cy="13310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8">
            <a:extLst>
              <a:ext uri="{FF2B5EF4-FFF2-40B4-BE49-F238E27FC236}">
                <a16:creationId xmlns:a16="http://schemas.microsoft.com/office/drawing/2014/main" id="{CA5BC799-FFDA-325E-3EF9-58EFA394E09E}"/>
              </a:ext>
            </a:extLst>
          </p:cNvPr>
          <p:cNvSpPr/>
          <p:nvPr/>
        </p:nvSpPr>
        <p:spPr>
          <a:xfrm>
            <a:off x="2989044" y="2658833"/>
            <a:ext cx="289950" cy="289950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9">
            <a:extLst>
              <a:ext uri="{FF2B5EF4-FFF2-40B4-BE49-F238E27FC236}">
                <a16:creationId xmlns:a16="http://schemas.microsoft.com/office/drawing/2014/main" id="{E65E69D8-B469-F5EC-3BF7-E65C3D2C2AA3}"/>
              </a:ext>
            </a:extLst>
          </p:cNvPr>
          <p:cNvSpPr/>
          <p:nvPr/>
        </p:nvSpPr>
        <p:spPr>
          <a:xfrm>
            <a:off x="3070105" y="4385787"/>
            <a:ext cx="133105" cy="13310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11">
            <a:extLst>
              <a:ext uri="{FF2B5EF4-FFF2-40B4-BE49-F238E27FC236}">
                <a16:creationId xmlns:a16="http://schemas.microsoft.com/office/drawing/2014/main" id="{23910823-5E5D-245F-5A2A-C4D67891A236}"/>
              </a:ext>
            </a:extLst>
          </p:cNvPr>
          <p:cNvSpPr/>
          <p:nvPr/>
        </p:nvSpPr>
        <p:spPr>
          <a:xfrm>
            <a:off x="2991683" y="4307047"/>
            <a:ext cx="289950" cy="289950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4">
            <a:extLst>
              <a:ext uri="{FF2B5EF4-FFF2-40B4-BE49-F238E27FC236}">
                <a16:creationId xmlns:a16="http://schemas.microsoft.com/office/drawing/2014/main" id="{1842DDCE-2EC0-1EE0-7DC4-6FB89D4D6767}"/>
              </a:ext>
            </a:extLst>
          </p:cNvPr>
          <p:cNvSpPr txBox="1"/>
          <p:nvPr/>
        </p:nvSpPr>
        <p:spPr>
          <a:xfrm>
            <a:off x="3499718" y="4251009"/>
            <a:ext cx="6829353" cy="1385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r>
              <a:rPr lang="en-CA" altLang="zh-CN" sz="1400" b="1" i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Sep. </a:t>
            </a:r>
            <a:r>
              <a:rPr lang="en-US" altLang="zh-CN" sz="1400" b="1" i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</a:t>
            </a:r>
            <a:r>
              <a:rPr lang="en-CA" altLang="zh-CN" sz="1400" b="1" i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 </a:t>
            </a:r>
            <a:r>
              <a:rPr lang="en-US" altLang="zh-CN" sz="1400" b="1" i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en-CA" altLang="zh-CN" sz="1400" b="1" i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Jun. 2022</a:t>
            </a:r>
          </a:p>
          <a:p>
            <a:pPr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endParaRPr lang="zh-CN" altLang="zh-CN" sz="1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r>
              <a:rPr lang="en-US" alt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Bachelor</a:t>
            </a:r>
            <a:r>
              <a:rPr lang="en-US" alt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of Process Equipment &amp; Control Engineering</a:t>
            </a:r>
          </a:p>
          <a:p>
            <a:pPr lvl="0"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r>
              <a:rPr lang="en-US" alt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Sichuan University(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四川大学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SCU), School of Chemical Engineering</a:t>
            </a:r>
            <a:endParaRPr lang="en-CA" alt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16" descr="徽标&#10;&#10;描述已自动生成">
            <a:extLst>
              <a:ext uri="{FF2B5EF4-FFF2-40B4-BE49-F238E27FC236}">
                <a16:creationId xmlns:a16="http://schemas.microsoft.com/office/drawing/2014/main" id="{32B6C2FC-CBB2-C67B-42DE-F7075EF0C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939" y="2576383"/>
            <a:ext cx="468000" cy="468000"/>
          </a:xfrm>
          <a:prstGeom prst="rect">
            <a:avLst/>
          </a:prstGeom>
        </p:spPr>
      </p:pic>
      <p:pic>
        <p:nvPicPr>
          <p:cNvPr id="27" name="图片 18" descr="徽标&#10;&#10;描述已自动生成">
            <a:extLst>
              <a:ext uri="{FF2B5EF4-FFF2-40B4-BE49-F238E27FC236}">
                <a16:creationId xmlns:a16="http://schemas.microsoft.com/office/drawing/2014/main" id="{AD2ECA9C-268C-F467-8D76-21B40AB81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483" y="2576383"/>
            <a:ext cx="468000" cy="468000"/>
          </a:xfrm>
          <a:prstGeom prst="rect">
            <a:avLst/>
          </a:prstGeom>
        </p:spPr>
      </p:pic>
      <p:sp>
        <p:nvSpPr>
          <p:cNvPr id="29" name="流程图: 接点 6">
            <a:extLst>
              <a:ext uri="{FF2B5EF4-FFF2-40B4-BE49-F238E27FC236}">
                <a16:creationId xmlns:a16="http://schemas.microsoft.com/office/drawing/2014/main" id="{A4537794-9171-8872-4F90-43EFD5161A56}"/>
              </a:ext>
            </a:extLst>
          </p:cNvPr>
          <p:cNvSpPr/>
          <p:nvPr/>
        </p:nvSpPr>
        <p:spPr>
          <a:xfrm>
            <a:off x="3067466" y="1318909"/>
            <a:ext cx="133105" cy="13310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接点 8">
            <a:extLst>
              <a:ext uri="{FF2B5EF4-FFF2-40B4-BE49-F238E27FC236}">
                <a16:creationId xmlns:a16="http://schemas.microsoft.com/office/drawing/2014/main" id="{36C4E83F-CAF4-20F9-DAFD-545436E85079}"/>
              </a:ext>
            </a:extLst>
          </p:cNvPr>
          <p:cNvSpPr/>
          <p:nvPr/>
        </p:nvSpPr>
        <p:spPr>
          <a:xfrm>
            <a:off x="2989044" y="1240169"/>
            <a:ext cx="289950" cy="289950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93426F-DEB8-5CC9-7B3D-CF128313F8C4}"/>
              </a:ext>
            </a:extLst>
          </p:cNvPr>
          <p:cNvSpPr txBox="1"/>
          <p:nvPr/>
        </p:nvSpPr>
        <p:spPr>
          <a:xfrm>
            <a:off x="3559129" y="1165072"/>
            <a:ext cx="6105938" cy="104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r>
              <a:rPr lang="en-CA" altLang="zh-CN" sz="14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Apr</a:t>
            </a:r>
            <a:r>
              <a:rPr lang="en-CA" altLang="zh-CN" sz="1400" b="1" i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en-US" altLang="zh-CN" sz="1400" b="1" i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 –</a:t>
            </a:r>
            <a:r>
              <a:rPr lang="en-CA" altLang="zh-CN" sz="1400" b="1" i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CA" altLang="zh-CN" sz="14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Oct</a:t>
            </a:r>
            <a:r>
              <a:rPr lang="en-CA" altLang="zh-CN" sz="1400" b="1" i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2024</a:t>
            </a:r>
          </a:p>
          <a:p>
            <a:pPr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endParaRPr lang="en-CA" altLang="zh-CN" sz="14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50"/>
              </a:spcAft>
              <a:tabLst>
                <a:tab pos="6172200" algn="r"/>
              </a:tabLst>
            </a:pPr>
            <a:r>
              <a:rPr lang="en-CA" alt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Core R&amp;D E&amp;PS </a:t>
            </a:r>
            <a:r>
              <a:rPr lang="en-CA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Intern, SDC, Shanghai</a:t>
            </a:r>
            <a:endParaRPr lang="en-CA" altLang="zh-CN" sz="1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图形 4">
            <a:extLst>
              <a:ext uri="{FF2B5EF4-FFF2-40B4-BE49-F238E27FC236}">
                <a16:creationId xmlns:a16="http://schemas.microsoft.com/office/drawing/2014/main" id="{FE03E0D5-5063-560D-5A9C-4DB9B167B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8948" y="1144114"/>
            <a:ext cx="1050115" cy="3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87C513-5240-CDCB-4424-D27552DC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96863"/>
            <a:ext cx="11106150" cy="561975"/>
          </a:xfrm>
        </p:spPr>
        <p:txBody>
          <a:bodyPr lIns="45720" rIns="45720" anchor="ctr">
            <a:normAutofit/>
          </a:bodyPr>
          <a:lstStyle/>
          <a:p>
            <a:pPr defTabSz="1219170"/>
            <a:r>
              <a:rPr lang="en-US" b="1" dirty="0">
                <a:solidFill>
                  <a:schemeClr val="tx2"/>
                </a:solidFill>
              </a:rPr>
              <a:t>Market dynamic: film requirement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05C8C-7368-3E9B-AD34-8F96574B5F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49" y="1064676"/>
            <a:ext cx="3182260" cy="1780179"/>
          </a:xfrm>
          <a:prstGeom prst="rect">
            <a:avLst/>
          </a:prstGeom>
          <a:ln w="6350">
            <a:solidFill>
              <a:srgbClr val="829995"/>
            </a:solidFill>
          </a:ln>
        </p:spPr>
      </p:pic>
      <p:sp>
        <p:nvSpPr>
          <p:cNvPr id="6" name="箭头: 下 13">
            <a:extLst>
              <a:ext uri="{FF2B5EF4-FFF2-40B4-BE49-F238E27FC236}">
                <a16:creationId xmlns:a16="http://schemas.microsoft.com/office/drawing/2014/main" id="{E3066009-A6F9-EED5-7EB0-B7181CB6B40D}"/>
              </a:ext>
            </a:extLst>
          </p:cNvPr>
          <p:cNvSpPr/>
          <p:nvPr/>
        </p:nvSpPr>
        <p:spPr>
          <a:xfrm rot="16200000">
            <a:off x="4194512" y="1770574"/>
            <a:ext cx="752354" cy="467148"/>
          </a:xfrm>
          <a:prstGeom prst="downArrow">
            <a:avLst/>
          </a:prstGeom>
          <a:gradFill>
            <a:gsLst>
              <a:gs pos="10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ECB11-A90F-3A6E-E804-943CEA297C8A}"/>
              </a:ext>
            </a:extLst>
          </p:cNvPr>
          <p:cNvSpPr txBox="1"/>
          <p:nvPr/>
        </p:nvSpPr>
        <p:spPr>
          <a:xfrm>
            <a:off x="275425" y="2912234"/>
            <a:ext cx="4621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415364"/>
                </a:solidFill>
                <a:latin typeface="Arial"/>
              </a:rPr>
              <a:t>E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nergy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structure transformation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66919-072B-F8C1-5C0F-C005D59E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163" y="1075344"/>
            <a:ext cx="3697759" cy="189833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9CB602F-0640-AB89-A688-D4718CB7D00D}"/>
              </a:ext>
            </a:extLst>
          </p:cNvPr>
          <p:cNvGrpSpPr/>
          <p:nvPr/>
        </p:nvGrpSpPr>
        <p:grpSpPr>
          <a:xfrm>
            <a:off x="8701847" y="927573"/>
            <a:ext cx="3094053" cy="2065262"/>
            <a:chOff x="7379918" y="1018276"/>
            <a:chExt cx="5772343" cy="38530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F6429D-4507-23C1-09CE-5F55AC2D0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918" y="1018276"/>
              <a:ext cx="4267570" cy="385300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4CF20B-77E8-063F-7A3A-ADF63CA0BF73}"/>
                </a:ext>
              </a:extLst>
            </p:cNvPr>
            <p:cNvSpPr txBox="1"/>
            <p:nvPr/>
          </p:nvSpPr>
          <p:spPr>
            <a:xfrm>
              <a:off x="11358743" y="1885841"/>
              <a:ext cx="1478246" cy="491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Tandem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BCAB92-FDBA-FF1A-6920-BA56FD811965}"/>
                </a:ext>
              </a:extLst>
            </p:cNvPr>
            <p:cNvSpPr txBox="1"/>
            <p:nvPr/>
          </p:nvSpPr>
          <p:spPr>
            <a:xfrm>
              <a:off x="11373099" y="2324804"/>
              <a:ext cx="1221875" cy="491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691C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HJT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8D5F88-0982-B445-7523-3025ACAF7A6B}"/>
                </a:ext>
              </a:extLst>
            </p:cNvPr>
            <p:cNvSpPr txBox="1"/>
            <p:nvPr/>
          </p:nvSpPr>
          <p:spPr>
            <a:xfrm>
              <a:off x="11358743" y="3100569"/>
              <a:ext cx="1793518" cy="491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TOPCon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B91CE-5463-7D98-1989-8E928EE88E51}"/>
              </a:ext>
            </a:extLst>
          </p:cNvPr>
          <p:cNvSpPr/>
          <p:nvPr/>
        </p:nvSpPr>
        <p:spPr>
          <a:xfrm>
            <a:off x="931592" y="3471699"/>
            <a:ext cx="4621108" cy="2293541"/>
          </a:xfrm>
          <a:prstGeom prst="roundRect">
            <a:avLst>
              <a:gd name="adj" fmla="val 12258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solar power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installation to continue double digit growth driven by energy structure transformation.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b="1" i="1" dirty="0">
                <a:solidFill>
                  <a:schemeClr val="accent1"/>
                </a:solidFill>
                <a:latin typeface="Arial"/>
              </a:rPr>
              <a:t>D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evelop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robust POE film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extended the service life of PVM</a:t>
            </a:r>
            <a:r>
              <a:rPr lang="en-US" sz="1600" b="1" i="1" dirty="0">
                <a:solidFill>
                  <a:srgbClr val="C00000"/>
                </a:solidFill>
                <a:latin typeface="Arial"/>
              </a:rPr>
              <a:t>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Break the limitations to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promote potential advantages of POE over EVA/EPE.</a:t>
            </a:r>
            <a:endParaRPr lang="en-US" sz="1600" b="1" i="1" dirty="0">
              <a:solidFill>
                <a:srgbClr val="C00000"/>
              </a:solidFill>
              <a:latin typeface="Aria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9B1606-D691-F4E5-E356-FFD18DE58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B17A3B21-A9E4-505C-2167-E7C75386B0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DBD941-2037-6A73-218D-1C5F7266FFDB}"/>
              </a:ext>
            </a:extLst>
          </p:cNvPr>
          <p:cNvGrpSpPr/>
          <p:nvPr/>
        </p:nvGrpSpPr>
        <p:grpSpPr>
          <a:xfrm>
            <a:off x="5909920" y="3337574"/>
            <a:ext cx="5012585" cy="2514199"/>
            <a:chOff x="1081829" y="1710559"/>
            <a:chExt cx="6097782" cy="30585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18E5F7-E12F-4B42-FB6D-974F56E77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23" t="8605" b="5776"/>
            <a:stretch/>
          </p:blipFill>
          <p:spPr>
            <a:xfrm>
              <a:off x="1081829" y="1788525"/>
              <a:ext cx="3584700" cy="271576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AEC9-30F1-A1D3-9EBE-787905FC383E}"/>
                </a:ext>
              </a:extLst>
            </p:cNvPr>
            <p:cNvSpPr txBox="1"/>
            <p:nvPr/>
          </p:nvSpPr>
          <p:spPr>
            <a:xfrm>
              <a:off x="3568996" y="3580747"/>
              <a:ext cx="1173766" cy="462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Backsheet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or glass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1620D3-29C7-C2EB-DC22-9506CA1954D1}"/>
                </a:ext>
              </a:extLst>
            </p:cNvPr>
            <p:cNvSpPr txBox="1"/>
            <p:nvPr/>
          </p:nvSpPr>
          <p:spPr>
            <a:xfrm>
              <a:off x="3962189" y="2702924"/>
              <a:ext cx="955859" cy="2849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Solar cell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B4F66D-F984-5E4D-6559-438FEBC42836}"/>
                </a:ext>
              </a:extLst>
            </p:cNvPr>
            <p:cNvSpPr txBox="1"/>
            <p:nvPr/>
          </p:nvSpPr>
          <p:spPr>
            <a:xfrm>
              <a:off x="3889037" y="2311590"/>
              <a:ext cx="1130840" cy="2849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Encapsulant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61776D-EE04-49BF-43C0-0E219CC6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43961" y="1966762"/>
              <a:ext cx="2209735" cy="1964766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216B3C5-9675-42E7-0864-D4522759A7BA}"/>
                </a:ext>
              </a:extLst>
            </p:cNvPr>
            <p:cNvGrpSpPr/>
            <p:nvPr/>
          </p:nvGrpSpPr>
          <p:grpSpPr>
            <a:xfrm>
              <a:off x="4623921" y="3931527"/>
              <a:ext cx="1458310" cy="726263"/>
              <a:chOff x="4382814" y="2919533"/>
              <a:chExt cx="2675763" cy="133257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B38C148-CE28-AC88-D696-C4F58C2A6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0696" y="2919533"/>
                <a:ext cx="2667881" cy="1332575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748AAF-5D70-90B6-FA25-B5513007BDFB}"/>
                  </a:ext>
                </a:extLst>
              </p:cNvPr>
              <p:cNvSpPr/>
              <p:nvPr/>
            </p:nvSpPr>
            <p:spPr>
              <a:xfrm>
                <a:off x="4382814" y="2919533"/>
                <a:ext cx="985345" cy="690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B70867-EF85-3A12-F6A2-13DC5478A936}"/>
                </a:ext>
              </a:extLst>
            </p:cNvPr>
            <p:cNvCxnSpPr>
              <a:cxnSpLocks/>
            </p:cNvCxnSpPr>
            <p:nvPr/>
          </p:nvCxnSpPr>
          <p:spPr>
            <a:xfrm>
              <a:off x="6048829" y="4222048"/>
              <a:ext cx="242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BB444D-F1C5-D170-F55B-4E7A323E1835}"/>
                </a:ext>
              </a:extLst>
            </p:cNvPr>
            <p:cNvSpPr txBox="1"/>
            <p:nvPr/>
          </p:nvSpPr>
          <p:spPr>
            <a:xfrm>
              <a:off x="4892431" y="3797102"/>
              <a:ext cx="12908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Fingers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1C0D48-D6E6-18C2-9AA5-0B349D481F9A}"/>
                </a:ext>
              </a:extLst>
            </p:cNvPr>
            <p:cNvSpPr txBox="1"/>
            <p:nvPr/>
          </p:nvSpPr>
          <p:spPr>
            <a:xfrm>
              <a:off x="6291723" y="3982932"/>
              <a:ext cx="887888" cy="587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PbO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based borosilicate glass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E5B645-1059-18C5-D252-1BE5203BF99C}"/>
                </a:ext>
              </a:extLst>
            </p:cNvPr>
            <p:cNvSpPr/>
            <p:nvPr/>
          </p:nvSpPr>
          <p:spPr>
            <a:xfrm>
              <a:off x="1081829" y="1710559"/>
              <a:ext cx="6071868" cy="30585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箭头: 下 13">
            <a:extLst>
              <a:ext uri="{FF2B5EF4-FFF2-40B4-BE49-F238E27FC236}">
                <a16:creationId xmlns:a16="http://schemas.microsoft.com/office/drawing/2014/main" id="{7E0E929E-8F7E-CCF5-E08C-96D3568A7A61}"/>
              </a:ext>
            </a:extLst>
          </p:cNvPr>
          <p:cNvSpPr/>
          <p:nvPr/>
        </p:nvSpPr>
        <p:spPr>
          <a:xfrm>
            <a:off x="8194510" y="2805270"/>
            <a:ext cx="752354" cy="467148"/>
          </a:xfrm>
          <a:prstGeom prst="downArrow">
            <a:avLst/>
          </a:prstGeom>
          <a:gradFill>
            <a:gsLst>
              <a:gs pos="10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40386-DEF1-15AE-6B0B-30269CE83E73}"/>
              </a:ext>
            </a:extLst>
          </p:cNvPr>
          <p:cNvSpPr txBox="1"/>
          <p:nvPr/>
        </p:nvSpPr>
        <p:spPr>
          <a:xfrm>
            <a:off x="878293" y="5936372"/>
            <a:ext cx="10044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Solar Energy Materials and Solar Cells, 2021, 230: 111296.</a:t>
            </a:r>
            <a:endParaRPr lang="zh-CN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5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87C513-5240-CDCB-4424-D27552DC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96863"/>
            <a:ext cx="11106150" cy="561975"/>
          </a:xfrm>
        </p:spPr>
        <p:txBody>
          <a:bodyPr lIns="45720" rIns="45720" anchor="ctr">
            <a:normAutofit/>
          </a:bodyPr>
          <a:lstStyle/>
          <a:p>
            <a:pPr defTabSz="1219170"/>
            <a:r>
              <a:rPr lang="en-US" b="1" dirty="0">
                <a:solidFill>
                  <a:schemeClr val="tx2"/>
                </a:solidFill>
              </a:rPr>
              <a:t>Technical needs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9B1606-D691-F4E5-E356-FFD18DE58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B17A3B21-A9E4-505C-2167-E7C75386B0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EC1DD52-EBCF-4695-59F4-1A30B498FFC3}"/>
              </a:ext>
            </a:extLst>
          </p:cNvPr>
          <p:cNvSpPr/>
          <p:nvPr/>
        </p:nvSpPr>
        <p:spPr>
          <a:xfrm>
            <a:off x="829459" y="1134387"/>
            <a:ext cx="10533079" cy="978158"/>
          </a:xfrm>
          <a:prstGeom prst="round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defRPr/>
            </a:pP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Why is </a:t>
            </a:r>
            <a:r>
              <a:rPr lang="en-US" sz="2800" b="1" i="1" dirty="0">
                <a:solidFill>
                  <a:srgbClr val="C00000"/>
                </a:solidFill>
                <a:latin typeface="Arial"/>
              </a:rPr>
              <a:t>DOW's POE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better than other material companies?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76FFFB1-7C87-9F25-4673-BAA9DE2C5B83}"/>
              </a:ext>
            </a:extLst>
          </p:cNvPr>
          <p:cNvSpPr/>
          <p:nvPr/>
        </p:nvSpPr>
        <p:spPr>
          <a:xfrm>
            <a:off x="596946" y="2835155"/>
            <a:ext cx="10998105" cy="978158"/>
          </a:xfrm>
          <a:prstGeom prst="round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defRPr/>
            </a:pPr>
            <a:r>
              <a:rPr lang="en-US" sz="2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Because PVM using Dow's POE will have a </a:t>
            </a:r>
            <a:r>
              <a:rPr lang="en-US" sz="2600" b="1" i="1" dirty="0">
                <a:solidFill>
                  <a:srgbClr val="C00000"/>
                </a:solidFill>
                <a:latin typeface="Arial"/>
              </a:rPr>
              <a:t>longer service life.</a:t>
            </a:r>
          </a:p>
        </p:txBody>
      </p:sp>
      <p:sp>
        <p:nvSpPr>
          <p:cNvPr id="31" name="箭头: 下 13">
            <a:extLst>
              <a:ext uri="{FF2B5EF4-FFF2-40B4-BE49-F238E27FC236}">
                <a16:creationId xmlns:a16="http://schemas.microsoft.com/office/drawing/2014/main" id="{E4E4ABF2-9DF9-3BF3-711B-778A7CA747EF}"/>
              </a:ext>
            </a:extLst>
          </p:cNvPr>
          <p:cNvSpPr/>
          <p:nvPr/>
        </p:nvSpPr>
        <p:spPr>
          <a:xfrm>
            <a:off x="5649788" y="2092772"/>
            <a:ext cx="752354" cy="590644"/>
          </a:xfrm>
          <a:prstGeom prst="downArrow">
            <a:avLst/>
          </a:prstGeom>
          <a:gradFill>
            <a:gsLst>
              <a:gs pos="10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397685-25B1-378C-737B-3130CFFBDF17}"/>
              </a:ext>
            </a:extLst>
          </p:cNvPr>
          <p:cNvSpPr/>
          <p:nvPr/>
        </p:nvSpPr>
        <p:spPr>
          <a:xfrm>
            <a:off x="991961" y="4428248"/>
            <a:ext cx="10208074" cy="978158"/>
          </a:xfrm>
          <a:prstGeom prst="round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defRPr/>
            </a:pPr>
            <a:r>
              <a:rPr lang="en-US" sz="2600" b="1" i="1" dirty="0">
                <a:solidFill>
                  <a:schemeClr val="accent1"/>
                </a:solidFill>
                <a:latin typeface="Arial"/>
              </a:rPr>
              <a:t>Imaging and </a:t>
            </a:r>
            <a:r>
              <a:rPr lang="en-US" sz="2600" b="1" i="1">
                <a:solidFill>
                  <a:schemeClr val="accent1"/>
                </a:solidFill>
                <a:latin typeface="Arial"/>
              </a:rPr>
              <a:t>image analysis technology</a:t>
            </a:r>
            <a:endParaRPr lang="en-US" sz="2600" b="1" i="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6" name="箭头: 下 13">
            <a:extLst>
              <a:ext uri="{FF2B5EF4-FFF2-40B4-BE49-F238E27FC236}">
                <a16:creationId xmlns:a16="http://schemas.microsoft.com/office/drawing/2014/main" id="{C584BFEE-C9A0-CFED-6704-1406F37FD537}"/>
              </a:ext>
            </a:extLst>
          </p:cNvPr>
          <p:cNvSpPr/>
          <p:nvPr/>
        </p:nvSpPr>
        <p:spPr>
          <a:xfrm>
            <a:off x="5649788" y="3853141"/>
            <a:ext cx="752354" cy="590644"/>
          </a:xfrm>
          <a:prstGeom prst="downArrow">
            <a:avLst/>
          </a:prstGeom>
          <a:gradFill>
            <a:gsLst>
              <a:gs pos="10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23E4-38D2-BFD9-963B-1E74DCC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Electroluminescence(EL)-PV Imaging</a:t>
            </a:r>
            <a:endParaRPr lang="zh-CN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2A1B4-8160-4CFC-B5B5-9126E87397FE}"/>
              </a:ext>
            </a:extLst>
          </p:cNvPr>
          <p:cNvSpPr txBox="1"/>
          <p:nvPr/>
        </p:nvSpPr>
        <p:spPr>
          <a:xfrm>
            <a:off x="682650" y="5980853"/>
            <a:ext cx="106557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Progress in Energy, 2022, 4(4): 042014.</a:t>
            </a:r>
            <a:endParaRPr lang="zh-CN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3253FA-BC27-CD69-CF03-E8CDD7A3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" y="1228684"/>
            <a:ext cx="5791835" cy="3658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572930-5321-A931-C79D-051820890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260" y="975868"/>
            <a:ext cx="4930140" cy="402738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AD59CB-C509-455F-8030-CF2D13BFD3DD}"/>
              </a:ext>
            </a:extLst>
          </p:cNvPr>
          <p:cNvSpPr/>
          <p:nvPr/>
        </p:nvSpPr>
        <p:spPr>
          <a:xfrm>
            <a:off x="767488" y="5140743"/>
            <a:ext cx="10995473" cy="7235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Various imaging-based methods for PVM: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IR, PL, EL(high/low-cost), et al.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 startAt="2"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 reveals more failures than IR due to EL 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</a:t>
            </a:r>
            <a:r>
              <a:rPr lang="en-US" altLang="zh-CN" sz="1600" b="1" i="1" dirty="0">
                <a:solidFill>
                  <a:schemeClr val="accent1"/>
                </a:solidFill>
                <a:latin typeface="Arial"/>
              </a:rPr>
              <a:t>ages’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higher sensitivity and resolution.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7078D85A-3076-DAC8-BA69-A037A1A7F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FF2299F9-127A-339B-C355-7F937A9A6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0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3636E1-46C2-B6B2-1D1F-F9634E926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272957-4653-46B3-DC61-190FEC836F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91F35C-E0C6-9107-CEAB-41693E09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Electroluminescence(EL)-based imaging for photovoltaic cells</a:t>
            </a:r>
            <a:endParaRPr lang="en-US" altLang="zh-CN" b="1" dirty="0">
              <a:solidFill>
                <a:srgbClr val="1F1F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6" descr="图示&#10;&#10;描述已自动生成">
            <a:extLst>
              <a:ext uri="{FF2B5EF4-FFF2-40B4-BE49-F238E27FC236}">
                <a16:creationId xmlns:a16="http://schemas.microsoft.com/office/drawing/2014/main" id="{F63C47B3-E274-D610-30B3-EDD4E0698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92" b="58130"/>
          <a:stretch/>
        </p:blipFill>
        <p:spPr>
          <a:xfrm>
            <a:off x="4809614" y="993423"/>
            <a:ext cx="2969760" cy="284734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85F43A-0BA8-C476-1450-3F3DC70DC2AD}"/>
              </a:ext>
            </a:extLst>
          </p:cNvPr>
          <p:cNvGrpSpPr/>
          <p:nvPr/>
        </p:nvGrpSpPr>
        <p:grpSpPr>
          <a:xfrm>
            <a:off x="6368266" y="1049379"/>
            <a:ext cx="5182932" cy="4459020"/>
            <a:chOff x="6379283" y="1029030"/>
            <a:chExt cx="5182932" cy="4459020"/>
          </a:xfrm>
        </p:grpSpPr>
        <p:pic>
          <p:nvPicPr>
            <p:cNvPr id="6" name="Picture 5" descr="A diagram of 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A711940-41F5-E927-FDD7-75101E60B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61" t="3789" r="-1" b="56433"/>
            <a:stretch/>
          </p:blipFill>
          <p:spPr>
            <a:xfrm>
              <a:off x="8897243" y="3140237"/>
              <a:ext cx="1951319" cy="191228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7CABE5-15FB-E7D0-C45D-6EEC0BF2B81C}"/>
                </a:ext>
              </a:extLst>
            </p:cNvPr>
            <p:cNvSpPr/>
            <p:nvPr/>
          </p:nvSpPr>
          <p:spPr>
            <a:xfrm>
              <a:off x="6379283" y="1332018"/>
              <a:ext cx="1241588" cy="2348442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Picture 35" descr="A diagram of 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94AFA8F4-2E27-EDE7-2F0B-158C8AAD4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3" t="607" r="28430" b="56434"/>
            <a:stretch/>
          </p:blipFill>
          <p:spPr>
            <a:xfrm>
              <a:off x="8491883" y="1100909"/>
              <a:ext cx="2868721" cy="206517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41AD65-F46F-CD2D-3F2D-4EE4BF8E98CF}"/>
                </a:ext>
              </a:extLst>
            </p:cNvPr>
            <p:cNvSpPr/>
            <p:nvPr/>
          </p:nvSpPr>
          <p:spPr>
            <a:xfrm>
              <a:off x="8491883" y="1029030"/>
              <a:ext cx="2868721" cy="408011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0F82A5-583B-1B0B-2399-73BE9DCF4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0871" y="1038392"/>
              <a:ext cx="871012" cy="29362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8BFAC22-9C0F-9699-BCC0-41955DA774F9}"/>
                </a:ext>
              </a:extLst>
            </p:cNvPr>
            <p:cNvCxnSpPr>
              <a:cxnSpLocks/>
            </p:cNvCxnSpPr>
            <p:nvPr/>
          </p:nvCxnSpPr>
          <p:spPr>
            <a:xfrm>
              <a:off x="7620871" y="3680460"/>
              <a:ext cx="871012" cy="14286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C49AC-5C10-4F03-07F5-4561EF1A9D8D}"/>
                </a:ext>
              </a:extLst>
            </p:cNvPr>
            <p:cNvSpPr txBox="1"/>
            <p:nvPr/>
          </p:nvSpPr>
          <p:spPr>
            <a:xfrm>
              <a:off x="8290271" y="5149496"/>
              <a:ext cx="32719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1F1F1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zh-CN" sz="1600" b="0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echanism of EL emission</a:t>
              </a:r>
              <a:endPara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B938AA0-7C42-31FB-1AB6-FBA8DB993B28}"/>
              </a:ext>
            </a:extLst>
          </p:cNvPr>
          <p:cNvGrpSpPr/>
          <p:nvPr/>
        </p:nvGrpSpPr>
        <p:grpSpPr>
          <a:xfrm>
            <a:off x="221947" y="2724800"/>
            <a:ext cx="5901150" cy="3435437"/>
            <a:chOff x="221947" y="2704183"/>
            <a:chExt cx="5901150" cy="3435437"/>
          </a:xfrm>
        </p:grpSpPr>
        <p:pic>
          <p:nvPicPr>
            <p:cNvPr id="7" name="Picture 23">
              <a:extLst>
                <a:ext uri="{FF2B5EF4-FFF2-40B4-BE49-F238E27FC236}">
                  <a16:creationId xmlns:a16="http://schemas.microsoft.com/office/drawing/2014/main" id="{05FA79C0-D817-5F7A-AAA1-15D0A7C5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5181" y="3804119"/>
              <a:ext cx="1796659" cy="191228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5818722-0369-7B8E-7F50-EF24EFD0B40E}"/>
                </a:ext>
              </a:extLst>
            </p:cNvPr>
            <p:cNvSpPr/>
            <p:nvPr/>
          </p:nvSpPr>
          <p:spPr>
            <a:xfrm>
              <a:off x="4881509" y="2704183"/>
              <a:ext cx="1241588" cy="98240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68C9E0-47D8-6DE2-79F5-BA562A6E76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840" y="2712426"/>
              <a:ext cx="1554228" cy="1091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C095290-6E97-4FA6-B492-F947A6330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9499" y="3694612"/>
              <a:ext cx="1532010" cy="2021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4E2FB5-C14A-E87A-3A76-F5ACABD9E812}"/>
                </a:ext>
              </a:extLst>
            </p:cNvPr>
            <p:cNvSpPr txBox="1"/>
            <p:nvPr/>
          </p:nvSpPr>
          <p:spPr>
            <a:xfrm>
              <a:off x="221947" y="5770288"/>
              <a:ext cx="4276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Photovoltaic(PV) cell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8BC6528-6E97-7F61-9E2E-D8936800A8C2}"/>
              </a:ext>
            </a:extLst>
          </p:cNvPr>
          <p:cNvGrpSpPr/>
          <p:nvPr/>
        </p:nvGrpSpPr>
        <p:grpSpPr>
          <a:xfrm>
            <a:off x="473963" y="972047"/>
            <a:ext cx="5649134" cy="2511404"/>
            <a:chOff x="473963" y="972047"/>
            <a:chExt cx="5649134" cy="251140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E55192-23CF-4E01-39F4-7F2694F0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544" y="972047"/>
              <a:ext cx="3717729" cy="209848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F7B06B-1E9E-C408-2668-E397AA84D20B}"/>
                </a:ext>
              </a:extLst>
            </p:cNvPr>
            <p:cNvSpPr/>
            <p:nvPr/>
          </p:nvSpPr>
          <p:spPr>
            <a:xfrm>
              <a:off x="4881509" y="1332018"/>
              <a:ext cx="1241588" cy="1364143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C257AC-10B4-2094-5D52-C95D300B0A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4369" y="972047"/>
              <a:ext cx="622581" cy="35997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D7804A8-5423-AB65-434D-30F2468C1DC8}"/>
                </a:ext>
              </a:extLst>
            </p:cNvPr>
            <p:cNvSpPr txBox="1"/>
            <p:nvPr/>
          </p:nvSpPr>
          <p:spPr>
            <a:xfrm>
              <a:off x="473963" y="3144897"/>
              <a:ext cx="37849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0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Block diagram of indoor EL set up</a:t>
              </a:r>
              <a:endPara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45391BA-DCB1-6FB6-9CD3-DA28111CC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8928" y="2696161"/>
              <a:ext cx="607140" cy="3822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B2B82C9-52A1-8350-046E-A8CD77C99EA1}"/>
              </a:ext>
            </a:extLst>
          </p:cNvPr>
          <p:cNvGrpSpPr/>
          <p:nvPr/>
        </p:nvGrpSpPr>
        <p:grpSpPr>
          <a:xfrm>
            <a:off x="4228808" y="3817884"/>
            <a:ext cx="4276600" cy="2338927"/>
            <a:chOff x="4228808" y="3817884"/>
            <a:chExt cx="4276600" cy="2338927"/>
          </a:xfrm>
        </p:grpSpPr>
        <p:sp>
          <p:nvSpPr>
            <p:cNvPr id="69" name="箭头: 下 13">
              <a:extLst>
                <a:ext uri="{FF2B5EF4-FFF2-40B4-BE49-F238E27FC236}">
                  <a16:creationId xmlns:a16="http://schemas.microsoft.com/office/drawing/2014/main" id="{B6414788-AA58-C9C1-6959-E75B85D62EC7}"/>
                </a:ext>
              </a:extLst>
            </p:cNvPr>
            <p:cNvSpPr/>
            <p:nvPr/>
          </p:nvSpPr>
          <p:spPr>
            <a:xfrm>
              <a:off x="5859572" y="3817884"/>
              <a:ext cx="752354" cy="467148"/>
            </a:xfrm>
            <a:prstGeom prst="downArrow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67AE28B-81A6-6B2E-8C0F-F29472EAAB7F}"/>
                </a:ext>
              </a:extLst>
            </p:cNvPr>
            <p:cNvSpPr txBox="1"/>
            <p:nvPr/>
          </p:nvSpPr>
          <p:spPr>
            <a:xfrm>
              <a:off x="4228808" y="5787479"/>
              <a:ext cx="4276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EL-PV Image (lab)</a:t>
              </a:r>
              <a:endParaRPr lang="zh-CN" altLang="en-US" dirty="0"/>
            </a:p>
          </p:txBody>
        </p:sp>
        <p:pic>
          <p:nvPicPr>
            <p:cNvPr id="5" name="Picture 5" descr="A black and white image of a television screen&#10;&#10;Description automatically generated">
              <a:extLst>
                <a:ext uri="{FF2B5EF4-FFF2-40B4-BE49-F238E27FC236}">
                  <a16:creationId xmlns:a16="http://schemas.microsoft.com/office/drawing/2014/main" id="{C72291CC-175C-031C-B8A0-CA6CBEA9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869" y="4423618"/>
              <a:ext cx="1935264" cy="1306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35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A6A73B8-44B8-D52F-EAAE-CACE837C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300" y="4126696"/>
            <a:ext cx="4075253" cy="925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8ED237-2DD0-8419-7C95-CFAE5390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697" y="2637769"/>
            <a:ext cx="3271074" cy="1011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4CEEF-E346-881D-CCC6-12880718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Highlight: Segment Anything Model(SAM) in industry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EA00D-49F6-726A-A0B0-3FD328168BE7}"/>
              </a:ext>
            </a:extLst>
          </p:cNvPr>
          <p:cNvSpPr txBox="1"/>
          <p:nvPr/>
        </p:nvSpPr>
        <p:spPr>
          <a:xfrm>
            <a:off x="594692" y="5786421"/>
            <a:ext cx="9616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Zhang C, Liu L, Cui Y, et al. A comprehensive survey on segment anything model for vision and beyond[J].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arXiv:2305.08196, 2023.</a:t>
            </a:r>
            <a:endParaRPr lang="zh-CN" altLang="en-US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390FC9-B287-A2BB-F1B1-1686F1AE243D}"/>
              </a:ext>
            </a:extLst>
          </p:cNvPr>
          <p:cNvGrpSpPr/>
          <p:nvPr/>
        </p:nvGrpSpPr>
        <p:grpSpPr>
          <a:xfrm>
            <a:off x="4042375" y="1140058"/>
            <a:ext cx="3856300" cy="2572083"/>
            <a:chOff x="507446" y="809719"/>
            <a:chExt cx="6737067" cy="4493503"/>
          </a:xfrm>
        </p:grpSpPr>
        <p:pic>
          <p:nvPicPr>
            <p:cNvPr id="8" name="Picture 7" descr="A cartoon of a trolley&#10;&#10;Description automatically generated">
              <a:extLst>
                <a:ext uri="{FF2B5EF4-FFF2-40B4-BE49-F238E27FC236}">
                  <a16:creationId xmlns:a16="http://schemas.microsoft.com/office/drawing/2014/main" id="{709BEFAE-384A-912A-7664-138968E4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46" y="809719"/>
              <a:ext cx="6737067" cy="44935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8F837A-CE71-E004-BD27-AD794A8F2EA6}"/>
                </a:ext>
              </a:extLst>
            </p:cNvPr>
            <p:cNvSpPr txBox="1"/>
            <p:nvPr/>
          </p:nvSpPr>
          <p:spPr>
            <a:xfrm>
              <a:off x="593035" y="2176998"/>
              <a:ext cx="6369878" cy="1666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Segment Anything Model (SAM)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2265F-7151-E17F-226D-F72B8AF88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79" y="1068164"/>
            <a:ext cx="2971478" cy="245999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476F2F-E60A-7C36-AB68-332755E83F13}"/>
              </a:ext>
            </a:extLst>
          </p:cNvPr>
          <p:cNvSpPr/>
          <p:nvPr/>
        </p:nvSpPr>
        <p:spPr>
          <a:xfrm>
            <a:off x="594691" y="4004663"/>
            <a:ext cx="7303983" cy="13536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600" b="1" i="1" dirty="0">
                <a:solidFill>
                  <a:schemeClr val="accent1"/>
                </a:solidFill>
                <a:latin typeface="Arial"/>
              </a:rPr>
              <a:t>Segment Anything Model(SAM):</a:t>
            </a:r>
            <a:r>
              <a:rPr lang="en-US" altLang="zh-CN" sz="1600" b="1" i="1" dirty="0">
                <a:solidFill>
                  <a:srgbClr val="C00000"/>
                </a:solidFill>
                <a:latin typeface="Arial"/>
              </a:rPr>
              <a:t>A BIG Pre-trained model </a:t>
            </a:r>
            <a:r>
              <a:rPr lang="en-US" altLang="zh-CN" sz="1600" b="1" i="1" dirty="0">
                <a:solidFill>
                  <a:schemeClr val="accent1"/>
                </a:solidFill>
                <a:latin typeface="Arial"/>
              </a:rPr>
              <a:t>which can unify the whole image segmentation task </a:t>
            </a:r>
            <a:r>
              <a:rPr lang="en-US" altLang="zh-CN" sz="1600" b="1" i="1" dirty="0">
                <a:solidFill>
                  <a:srgbClr val="C00000"/>
                </a:solidFill>
                <a:latin typeface="Arial"/>
              </a:rPr>
              <a:t>(NO NEED TRAINING).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sz="1600" b="1" i="1" dirty="0">
                <a:solidFill>
                  <a:schemeClr val="accent1"/>
                </a:solidFill>
                <a:latin typeface="Arial"/>
              </a:rPr>
              <a:t>The known industrial application scenarios of SAM: </a:t>
            </a:r>
            <a:r>
              <a:rPr lang="en-US" altLang="zh-CN" sz="1600" b="1" i="1" dirty="0">
                <a:solidFill>
                  <a:srgbClr val="C00000"/>
                </a:solidFill>
                <a:latin typeface="Arial"/>
              </a:rPr>
              <a:t>object detection</a:t>
            </a:r>
            <a:r>
              <a:rPr lang="en-US" altLang="zh-CN" sz="1600" b="1" i="1" dirty="0">
                <a:solidFill>
                  <a:schemeClr val="accent1"/>
                </a:solidFill>
                <a:latin typeface="Arial"/>
              </a:rPr>
              <a:t>, generate mask, medical image processing.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B178A-DB57-C5E2-9690-368BCE700E04}"/>
              </a:ext>
            </a:extLst>
          </p:cNvPr>
          <p:cNvSpPr txBox="1"/>
          <p:nvPr/>
        </p:nvSpPr>
        <p:spPr>
          <a:xfrm>
            <a:off x="361793" y="3511359"/>
            <a:ext cx="338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eal-world object detection</a:t>
            </a:r>
          </a:p>
        </p:txBody>
      </p:sp>
      <p:sp>
        <p:nvSpPr>
          <p:cNvPr id="15" name="箭头: 下 13">
            <a:extLst>
              <a:ext uri="{FF2B5EF4-FFF2-40B4-BE49-F238E27FC236}">
                <a16:creationId xmlns:a16="http://schemas.microsoft.com/office/drawing/2014/main" id="{932A7E92-C6B0-01D5-5B94-DFCA3AA4659B}"/>
              </a:ext>
            </a:extLst>
          </p:cNvPr>
          <p:cNvSpPr/>
          <p:nvPr/>
        </p:nvSpPr>
        <p:spPr>
          <a:xfrm rot="5400000">
            <a:off x="3374032" y="2243587"/>
            <a:ext cx="752354" cy="467148"/>
          </a:xfrm>
          <a:prstGeom prst="downArrow">
            <a:avLst/>
          </a:prstGeom>
          <a:gradFill>
            <a:gsLst>
              <a:gs pos="10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3">
            <a:extLst>
              <a:ext uri="{FF2B5EF4-FFF2-40B4-BE49-F238E27FC236}">
                <a16:creationId xmlns:a16="http://schemas.microsoft.com/office/drawing/2014/main" id="{2EE3C2C2-40AE-6D1B-47E2-078D829F8C58}"/>
              </a:ext>
            </a:extLst>
          </p:cNvPr>
          <p:cNvSpPr/>
          <p:nvPr/>
        </p:nvSpPr>
        <p:spPr>
          <a:xfrm rot="16200000">
            <a:off x="7840009" y="2197787"/>
            <a:ext cx="752354" cy="467148"/>
          </a:xfrm>
          <a:prstGeom prst="downArrow">
            <a:avLst/>
          </a:prstGeom>
          <a:gradFill>
            <a:gsLst>
              <a:gs pos="10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774804-CA28-756B-8492-041EA6828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972" y="1135075"/>
            <a:ext cx="3222349" cy="1476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8B83CB-760A-705D-7C8B-F004119A679C}"/>
              </a:ext>
            </a:extLst>
          </p:cNvPr>
          <p:cNvSpPr txBox="1"/>
          <p:nvPr/>
        </p:nvSpPr>
        <p:spPr>
          <a:xfrm>
            <a:off x="8570790" y="3622037"/>
            <a:ext cx="3280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generate pseudo labels to build dataset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58C10A-A1F6-D31B-F100-BACDDBD66BC6}"/>
              </a:ext>
            </a:extLst>
          </p:cNvPr>
          <p:cNvSpPr txBox="1"/>
          <p:nvPr/>
        </p:nvSpPr>
        <p:spPr>
          <a:xfrm>
            <a:off x="8216186" y="5052271"/>
            <a:ext cx="3813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/>
              </a:rPr>
              <a:t>medical image processing and segmentation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66A42C5C-7244-577B-440E-211FD49ED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9673" y="3370407"/>
            <a:ext cx="1193073" cy="240539"/>
          </a:xfrm>
          <a:prstGeom prst="rect">
            <a:avLst/>
          </a:prstGeom>
        </p:spPr>
      </p:pic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11211164-6C40-B914-F402-B6C2F0EC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1012" y="6492240"/>
            <a:ext cx="624551" cy="36576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6B9CB68D-5EC7-1B9B-BDBB-B1403CC1C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084" y="6492241"/>
            <a:ext cx="3101421" cy="365760"/>
          </a:xfrm>
        </p:spPr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2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F337C8-13EA-5399-96EB-A47D000BC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34AD8F-0301-59F4-D269-56BA664202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0A7E1B-13B8-4E34-A383-4040DAB3317F}" type="datetime1">
              <a:rPr lang="en-US" altLang="zh-CN" smtClean="0"/>
              <a:t>9/5/2024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23C117F-1FD9-556A-68C0-0B30DD18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Automated Workflow: Deep Learning &amp; Computer Vision-based</a:t>
            </a:r>
            <a:endParaRPr lang="zh-CN" altLang="en-US" b="1" dirty="0"/>
          </a:p>
        </p:txBody>
      </p:sp>
      <p:pic>
        <p:nvPicPr>
          <p:cNvPr id="6" name="Picture 5" descr="A black and white image of a television screen&#10;&#10;Description automatically generated">
            <a:extLst>
              <a:ext uri="{FF2B5EF4-FFF2-40B4-BE49-F238E27FC236}">
                <a16:creationId xmlns:a16="http://schemas.microsoft.com/office/drawing/2014/main" id="{C853E1A7-A5ED-10B4-2971-B7062A0D1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5" y="2853848"/>
            <a:ext cx="1755274" cy="1184921"/>
          </a:xfrm>
          <a:prstGeom prst="rect">
            <a:avLst/>
          </a:prstGeom>
        </p:spPr>
      </p:pic>
      <p:sp>
        <p:nvSpPr>
          <p:cNvPr id="29" name="TextBox 70">
            <a:extLst>
              <a:ext uri="{FF2B5EF4-FFF2-40B4-BE49-F238E27FC236}">
                <a16:creationId xmlns:a16="http://schemas.microsoft.com/office/drawing/2014/main" id="{9C57F45D-27D4-37AB-6182-490B9107D316}"/>
              </a:ext>
            </a:extLst>
          </p:cNvPr>
          <p:cNvSpPr txBox="1"/>
          <p:nvPr/>
        </p:nvSpPr>
        <p:spPr>
          <a:xfrm>
            <a:off x="567078" y="4103530"/>
            <a:ext cx="1799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Raw EL Image</a:t>
            </a:r>
            <a:endParaRPr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E30F2F-C9EF-76B2-75F4-EC0C248A1BD6}"/>
              </a:ext>
            </a:extLst>
          </p:cNvPr>
          <p:cNvGrpSpPr/>
          <p:nvPr/>
        </p:nvGrpSpPr>
        <p:grpSpPr>
          <a:xfrm>
            <a:off x="6779296" y="2810849"/>
            <a:ext cx="2391013" cy="1663140"/>
            <a:chOff x="6779296" y="2810849"/>
            <a:chExt cx="2391013" cy="1663140"/>
          </a:xfrm>
        </p:grpSpPr>
        <p:sp>
          <p:nvSpPr>
            <p:cNvPr id="11" name="箭头: 下 13">
              <a:extLst>
                <a:ext uri="{FF2B5EF4-FFF2-40B4-BE49-F238E27FC236}">
                  <a16:creationId xmlns:a16="http://schemas.microsoft.com/office/drawing/2014/main" id="{F8385AC4-8296-FBF3-6EAB-A1E519CBEE4D}"/>
                </a:ext>
              </a:extLst>
            </p:cNvPr>
            <p:cNvSpPr/>
            <p:nvPr/>
          </p:nvSpPr>
          <p:spPr>
            <a:xfrm rot="16200000">
              <a:off x="7131370" y="3046511"/>
              <a:ext cx="584775" cy="734278"/>
            </a:xfrm>
            <a:prstGeom prst="downArrow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Picture 19" descr="A close-up of a graph&#10;&#10;Description automatically generated">
              <a:extLst>
                <a:ext uri="{FF2B5EF4-FFF2-40B4-BE49-F238E27FC236}">
                  <a16:creationId xmlns:a16="http://schemas.microsoft.com/office/drawing/2014/main" id="{026152F5-EFCB-30B4-2FC5-BB6B4F58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892" y="2838116"/>
              <a:ext cx="1240178" cy="1216385"/>
            </a:xfrm>
            <a:prstGeom prst="rect">
              <a:avLst/>
            </a:prstGeom>
          </p:spPr>
        </p:pic>
        <p:sp>
          <p:nvSpPr>
            <p:cNvPr id="42" name="TextBox 70">
              <a:extLst>
                <a:ext uri="{FF2B5EF4-FFF2-40B4-BE49-F238E27FC236}">
                  <a16:creationId xmlns:a16="http://schemas.microsoft.com/office/drawing/2014/main" id="{6C69F48A-7192-36B7-8FEC-C2C7DE835127}"/>
                </a:ext>
              </a:extLst>
            </p:cNvPr>
            <p:cNvSpPr txBox="1"/>
            <p:nvPr/>
          </p:nvSpPr>
          <p:spPr>
            <a:xfrm>
              <a:off x="7974409" y="4135435"/>
              <a:ext cx="11959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Rotate 90°</a:t>
              </a:r>
              <a:endPara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70">
              <a:extLst>
                <a:ext uri="{FF2B5EF4-FFF2-40B4-BE49-F238E27FC236}">
                  <a16:creationId xmlns:a16="http://schemas.microsoft.com/office/drawing/2014/main" id="{8158E209-9266-081A-8CC1-D84BEA68B690}"/>
                </a:ext>
              </a:extLst>
            </p:cNvPr>
            <p:cNvSpPr txBox="1"/>
            <p:nvPr/>
          </p:nvSpPr>
          <p:spPr>
            <a:xfrm>
              <a:off x="6779296" y="2810849"/>
              <a:ext cx="13079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1F1F1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need</a:t>
              </a:r>
              <a:endPara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AD167B-057C-4FA0-EF46-1C83D1B90181}"/>
              </a:ext>
            </a:extLst>
          </p:cNvPr>
          <p:cNvGrpSpPr/>
          <p:nvPr/>
        </p:nvGrpSpPr>
        <p:grpSpPr>
          <a:xfrm>
            <a:off x="1874963" y="1340900"/>
            <a:ext cx="3786277" cy="1854752"/>
            <a:chOff x="1874963" y="1340900"/>
            <a:chExt cx="3786277" cy="18547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104EE2-889B-3921-2491-FE4F36138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0254" y="1340900"/>
              <a:ext cx="1490986" cy="993990"/>
            </a:xfrm>
            <a:prstGeom prst="rect">
              <a:avLst/>
            </a:prstGeom>
          </p:spPr>
        </p:pic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C4101255-F8B8-50C5-34DC-D4DBA2C9851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88777" y="1896198"/>
              <a:ext cx="1299912" cy="1299454"/>
            </a:xfrm>
            <a:prstGeom prst="bentConnector2">
              <a:avLst/>
            </a:prstGeom>
            <a:ln w="25400">
              <a:solidFill>
                <a:schemeClr val="accent6"/>
              </a:solidFill>
              <a:tailEnd type="arrow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BB7EBE8-C9EB-63F1-F6AC-CDF96CBB5D8D}"/>
                </a:ext>
              </a:extLst>
            </p:cNvPr>
            <p:cNvSpPr txBox="1"/>
            <p:nvPr/>
          </p:nvSpPr>
          <p:spPr>
            <a:xfrm>
              <a:off x="1874963" y="1563493"/>
              <a:ext cx="21153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i="1" dirty="0">
                  <a:solidFill>
                    <a:schemeClr val="accent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Box-based input</a:t>
              </a:r>
              <a:endParaRPr lang="zh-CN" altLang="en-US" sz="1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EF80CF-E917-8EC8-D1BD-E10F5DE2EFFB}"/>
              </a:ext>
            </a:extLst>
          </p:cNvPr>
          <p:cNvGrpSpPr/>
          <p:nvPr/>
        </p:nvGrpSpPr>
        <p:grpSpPr>
          <a:xfrm>
            <a:off x="5782798" y="1612048"/>
            <a:ext cx="2617869" cy="330281"/>
            <a:chOff x="5782798" y="1612048"/>
            <a:chExt cx="2617869" cy="330281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634A623-6148-439B-226C-356430924851}"/>
                </a:ext>
              </a:extLst>
            </p:cNvPr>
            <p:cNvSpPr txBox="1"/>
            <p:nvPr/>
          </p:nvSpPr>
          <p:spPr>
            <a:xfrm>
              <a:off x="5782798" y="1612048"/>
              <a:ext cx="21777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Point</a:t>
              </a:r>
              <a:r>
                <a:rPr lang="en-US" altLang="zh-CN" sz="1200" i="1" dirty="0">
                  <a:solidFill>
                    <a:schemeClr val="accent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-based input</a:t>
              </a:r>
              <a:endParaRPr lang="zh-CN" altLang="en-US" sz="1200" dirty="0">
                <a:solidFill>
                  <a:schemeClr val="accent6"/>
                </a:solidFill>
              </a:endParaRP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7FB5A60-B2D1-BE23-FBB2-FEBB8E385A4B}"/>
                </a:ext>
              </a:extLst>
            </p:cNvPr>
            <p:cNvCxnSpPr>
              <a:cxnSpLocks/>
            </p:cNvCxnSpPr>
            <p:nvPr/>
          </p:nvCxnSpPr>
          <p:spPr>
            <a:xfrm>
              <a:off x="5827447" y="1936321"/>
              <a:ext cx="2573220" cy="6008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5191F8-F955-7CDD-2EB8-F673CABA77E1}"/>
              </a:ext>
            </a:extLst>
          </p:cNvPr>
          <p:cNvGrpSpPr/>
          <p:nvPr/>
        </p:nvGrpSpPr>
        <p:grpSpPr>
          <a:xfrm>
            <a:off x="3677537" y="3672766"/>
            <a:ext cx="2983794" cy="2312734"/>
            <a:chOff x="3677537" y="3672766"/>
            <a:chExt cx="2983794" cy="2312734"/>
          </a:xfrm>
        </p:grpSpPr>
        <p:pic>
          <p:nvPicPr>
            <p:cNvPr id="105" name="Picture 56" descr="A colorful logo with black background&#10;&#10;Description automatically generated">
              <a:extLst>
                <a:ext uri="{FF2B5EF4-FFF2-40B4-BE49-F238E27FC236}">
                  <a16:creationId xmlns:a16="http://schemas.microsoft.com/office/drawing/2014/main" id="{816FDF24-6A46-73E3-0F58-5DDFF33DA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221" y="5030983"/>
              <a:ext cx="721110" cy="954517"/>
            </a:xfrm>
            <a:prstGeom prst="rect">
              <a:avLst/>
            </a:prstGeom>
          </p:spPr>
        </p:pic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E4C8E0B0-BFA9-AE0A-D6F1-16B24A2946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29575" y="3672766"/>
              <a:ext cx="628620" cy="1640541"/>
            </a:xfrm>
            <a:prstGeom prst="bentConnector2">
              <a:avLst/>
            </a:prstGeom>
            <a:ln w="25400">
              <a:solidFill>
                <a:schemeClr val="accent2"/>
              </a:solidFill>
              <a:tailEnd type="arrow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D5744B54-7D9C-DF8B-75F5-A68DF52F9F39}"/>
                </a:ext>
              </a:extLst>
            </p:cNvPr>
            <p:cNvSpPr txBox="1"/>
            <p:nvPr/>
          </p:nvSpPr>
          <p:spPr>
            <a:xfrm>
              <a:off x="3677537" y="5385346"/>
              <a:ext cx="205521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i="1" dirty="0">
                  <a:solidFill>
                    <a:schemeClr val="accent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CV </a:t>
              </a:r>
              <a:r>
                <a:rPr lang="en-US" altLang="zh-CN" sz="1200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methods-based transform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0D552B-B279-F25C-0AD6-0FD9EC3EA6CA}"/>
              </a:ext>
            </a:extLst>
          </p:cNvPr>
          <p:cNvGrpSpPr/>
          <p:nvPr/>
        </p:nvGrpSpPr>
        <p:grpSpPr>
          <a:xfrm>
            <a:off x="6763289" y="4989644"/>
            <a:ext cx="2055216" cy="323663"/>
            <a:chOff x="6763289" y="4989644"/>
            <a:chExt cx="2055216" cy="323663"/>
          </a:xfrm>
        </p:grpSpPr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4434EEB6-1268-5DD0-EFCD-59CD0A2B4897}"/>
                </a:ext>
              </a:extLst>
            </p:cNvPr>
            <p:cNvCxnSpPr>
              <a:cxnSpLocks/>
            </p:cNvCxnSpPr>
            <p:nvPr/>
          </p:nvCxnSpPr>
          <p:spPr>
            <a:xfrm>
              <a:off x="6859391" y="5313307"/>
              <a:ext cx="1534934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74078955-2C55-5E19-7D7B-CE487E07CC4E}"/>
                </a:ext>
              </a:extLst>
            </p:cNvPr>
            <p:cNvSpPr txBox="1"/>
            <p:nvPr/>
          </p:nvSpPr>
          <p:spPr>
            <a:xfrm>
              <a:off x="6763289" y="4989644"/>
              <a:ext cx="20552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chemeClr val="accent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Peak detection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8DC08B-BE78-4A42-CDEE-40379A248256}"/>
              </a:ext>
            </a:extLst>
          </p:cNvPr>
          <p:cNvGrpSpPr/>
          <p:nvPr/>
        </p:nvGrpSpPr>
        <p:grpSpPr>
          <a:xfrm>
            <a:off x="2322819" y="2861700"/>
            <a:ext cx="2592928" cy="1825495"/>
            <a:chOff x="2322819" y="2861700"/>
            <a:chExt cx="2592928" cy="1825495"/>
          </a:xfrm>
        </p:grpSpPr>
        <p:pic>
          <p:nvPicPr>
            <p:cNvPr id="15" name="Picture 14" descr="A blue screen with green border&#10;&#10;Description automatically generated">
              <a:extLst>
                <a:ext uri="{FF2B5EF4-FFF2-40B4-BE49-F238E27FC236}">
                  <a16:creationId xmlns:a16="http://schemas.microsoft.com/office/drawing/2014/main" id="{92E572FF-017D-4317-3A7A-D6DF02F57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978" y="2861700"/>
              <a:ext cx="1755275" cy="1184921"/>
            </a:xfrm>
            <a:prstGeom prst="rect">
              <a:avLst/>
            </a:prstGeom>
          </p:spPr>
        </p:pic>
        <p:sp>
          <p:nvSpPr>
            <p:cNvPr id="33" name="TextBox 70">
              <a:extLst>
                <a:ext uri="{FF2B5EF4-FFF2-40B4-BE49-F238E27FC236}">
                  <a16:creationId xmlns:a16="http://schemas.microsoft.com/office/drawing/2014/main" id="{23AA15B8-2AA5-EC95-E717-98D28C5CF13C}"/>
                </a:ext>
              </a:extLst>
            </p:cNvPr>
            <p:cNvSpPr txBox="1"/>
            <p:nvPr/>
          </p:nvSpPr>
          <p:spPr>
            <a:xfrm>
              <a:off x="3116703" y="4102420"/>
              <a:ext cx="17990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SAM based on box input</a:t>
              </a:r>
              <a:endPara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箭头: 下 13">
              <a:extLst>
                <a:ext uri="{FF2B5EF4-FFF2-40B4-BE49-F238E27FC236}">
                  <a16:creationId xmlns:a16="http://schemas.microsoft.com/office/drawing/2014/main" id="{D0B8BC2D-9225-6503-89F4-E64887998740}"/>
                </a:ext>
              </a:extLst>
            </p:cNvPr>
            <p:cNvSpPr/>
            <p:nvPr/>
          </p:nvSpPr>
          <p:spPr>
            <a:xfrm rot="16200000">
              <a:off x="2381813" y="3102777"/>
              <a:ext cx="584775" cy="702764"/>
            </a:xfrm>
            <a:prstGeom prst="downArrow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B8EFEC-503B-E389-726F-962B1AB4E03F}"/>
              </a:ext>
            </a:extLst>
          </p:cNvPr>
          <p:cNvGrpSpPr/>
          <p:nvPr/>
        </p:nvGrpSpPr>
        <p:grpSpPr>
          <a:xfrm>
            <a:off x="4909346" y="2774853"/>
            <a:ext cx="2329462" cy="1957556"/>
            <a:chOff x="4909346" y="2774853"/>
            <a:chExt cx="2329462" cy="1957556"/>
          </a:xfrm>
        </p:grpSpPr>
        <p:pic>
          <p:nvPicPr>
            <p:cNvPr id="17" name="Picture 1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A278BB9C-090D-A336-FE2C-967E33AFC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272" y="2774853"/>
              <a:ext cx="1424671" cy="1342911"/>
            </a:xfrm>
            <a:prstGeom prst="rect">
              <a:avLst/>
            </a:prstGeom>
          </p:spPr>
        </p:pic>
        <p:sp>
          <p:nvSpPr>
            <p:cNvPr id="34" name="TextBox 70">
              <a:extLst>
                <a:ext uri="{FF2B5EF4-FFF2-40B4-BE49-F238E27FC236}">
                  <a16:creationId xmlns:a16="http://schemas.microsoft.com/office/drawing/2014/main" id="{2807420A-AF1A-D000-4FEE-AC5021C4D61F}"/>
                </a:ext>
              </a:extLst>
            </p:cNvPr>
            <p:cNvSpPr txBox="1"/>
            <p:nvPr/>
          </p:nvSpPr>
          <p:spPr>
            <a:xfrm>
              <a:off x="5439764" y="4147634"/>
              <a:ext cx="17990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Transform</a:t>
              </a:r>
            </a:p>
            <a:p>
              <a:pPr algn="ctr"/>
              <a:r>
                <a:rPr lang="en-US" altLang="zh-CN" sz="1600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(1024*1024)</a:t>
              </a:r>
              <a:endPara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箭头: 下 13">
              <a:extLst>
                <a:ext uri="{FF2B5EF4-FFF2-40B4-BE49-F238E27FC236}">
                  <a16:creationId xmlns:a16="http://schemas.microsoft.com/office/drawing/2014/main" id="{AC757114-BB2A-AB0F-13A1-AAD755259563}"/>
                </a:ext>
              </a:extLst>
            </p:cNvPr>
            <p:cNvSpPr/>
            <p:nvPr/>
          </p:nvSpPr>
          <p:spPr>
            <a:xfrm rot="16200000">
              <a:off x="4968340" y="3063901"/>
              <a:ext cx="584775" cy="702764"/>
            </a:xfrm>
            <a:prstGeom prst="downArrow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FABD17-EDAC-EB7E-8C59-745D318BD35A}"/>
              </a:ext>
            </a:extLst>
          </p:cNvPr>
          <p:cNvGrpSpPr/>
          <p:nvPr/>
        </p:nvGrpSpPr>
        <p:grpSpPr>
          <a:xfrm>
            <a:off x="9307199" y="2722178"/>
            <a:ext cx="2503838" cy="1697735"/>
            <a:chOff x="9307199" y="2722178"/>
            <a:chExt cx="2503838" cy="1697735"/>
          </a:xfrm>
        </p:grpSpPr>
        <p:pic>
          <p:nvPicPr>
            <p:cNvPr id="28" name="Picture 27" descr="A close-up of a graph&#10;&#10;Description automatically generated">
              <a:extLst>
                <a:ext uri="{FF2B5EF4-FFF2-40B4-BE49-F238E27FC236}">
                  <a16:creationId xmlns:a16="http://schemas.microsoft.com/office/drawing/2014/main" id="{B0FEB3E3-197D-E036-7693-8F585E31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33" t="11933"/>
            <a:stretch/>
          </p:blipFill>
          <p:spPr>
            <a:xfrm>
              <a:off x="10128605" y="2722178"/>
              <a:ext cx="1468987" cy="1457185"/>
            </a:xfrm>
            <a:prstGeom prst="rect">
              <a:avLst/>
            </a:prstGeom>
          </p:spPr>
        </p:pic>
        <p:sp>
          <p:nvSpPr>
            <p:cNvPr id="131" name="TextBox 70">
              <a:extLst>
                <a:ext uri="{FF2B5EF4-FFF2-40B4-BE49-F238E27FC236}">
                  <a16:creationId xmlns:a16="http://schemas.microsoft.com/office/drawing/2014/main" id="{376A4317-4B79-4B16-4EEC-2ADC9C00052A}"/>
                </a:ext>
              </a:extLst>
            </p:cNvPr>
            <p:cNvSpPr txBox="1"/>
            <p:nvPr/>
          </p:nvSpPr>
          <p:spPr>
            <a:xfrm>
              <a:off x="10102681" y="4112136"/>
              <a:ext cx="17083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rgbClr val="1F1F1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Healthiness</a:t>
              </a:r>
              <a:endPara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箭头: 下 13">
              <a:extLst>
                <a:ext uri="{FF2B5EF4-FFF2-40B4-BE49-F238E27FC236}">
                  <a16:creationId xmlns:a16="http://schemas.microsoft.com/office/drawing/2014/main" id="{78C1B66C-4E30-2DF4-BA63-187A5235ABE7}"/>
                </a:ext>
              </a:extLst>
            </p:cNvPr>
            <p:cNvSpPr/>
            <p:nvPr/>
          </p:nvSpPr>
          <p:spPr>
            <a:xfrm rot="16200000">
              <a:off x="9381950" y="3087020"/>
              <a:ext cx="584775" cy="734278"/>
            </a:xfrm>
            <a:prstGeom prst="downArrow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007C74-6145-C412-DABF-007425BFB3A0}"/>
              </a:ext>
            </a:extLst>
          </p:cNvPr>
          <p:cNvGrpSpPr/>
          <p:nvPr/>
        </p:nvGrpSpPr>
        <p:grpSpPr>
          <a:xfrm>
            <a:off x="8420249" y="1112181"/>
            <a:ext cx="3125481" cy="1609997"/>
            <a:chOff x="8420249" y="1112181"/>
            <a:chExt cx="3125481" cy="1609997"/>
          </a:xfrm>
        </p:grpSpPr>
        <p:pic>
          <p:nvPicPr>
            <p:cNvPr id="14" name="Picture 13" descr="A blue and black dotted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FE584394-945B-B2B2-5780-6B601CB29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9933" y="1112181"/>
              <a:ext cx="1285797" cy="1285797"/>
            </a:xfrm>
            <a:prstGeom prst="rect">
              <a:avLst/>
            </a:prstGeom>
          </p:spPr>
        </p:pic>
        <p:sp>
          <p:nvSpPr>
            <p:cNvPr id="100" name="TextBox 70">
              <a:extLst>
                <a:ext uri="{FF2B5EF4-FFF2-40B4-BE49-F238E27FC236}">
                  <a16:creationId xmlns:a16="http://schemas.microsoft.com/office/drawing/2014/main" id="{D33A59AD-C697-045F-AF8B-977599C8E944}"/>
                </a:ext>
              </a:extLst>
            </p:cNvPr>
            <p:cNvSpPr txBox="1"/>
            <p:nvPr/>
          </p:nvSpPr>
          <p:spPr>
            <a:xfrm>
              <a:off x="8420249" y="1279228"/>
              <a:ext cx="17083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rgbClr val="1F1F1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Corrosion</a:t>
              </a:r>
              <a:endPara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箭头: 下 13">
              <a:extLst>
                <a:ext uri="{FF2B5EF4-FFF2-40B4-BE49-F238E27FC236}">
                  <a16:creationId xmlns:a16="http://schemas.microsoft.com/office/drawing/2014/main" id="{0AFDD7BD-89AA-8516-D30B-9CC0FE18F29C}"/>
                </a:ext>
              </a:extLst>
            </p:cNvPr>
            <p:cNvSpPr/>
            <p:nvPr/>
          </p:nvSpPr>
          <p:spPr>
            <a:xfrm rot="5400000" flipH="1">
              <a:off x="8691816" y="1372518"/>
              <a:ext cx="1106286" cy="1593034"/>
            </a:xfrm>
            <a:prstGeom prst="bentUpArrow">
              <a:avLst>
                <a:gd name="adj1" fmla="val 25000"/>
                <a:gd name="adj2" fmla="val 25000"/>
                <a:gd name="adj3" fmla="val 45303"/>
              </a:avLst>
            </a:prstGeom>
            <a:gradFill>
              <a:gsLst>
                <a:gs pos="19000">
                  <a:schemeClr val="accent1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CD17A1-A73F-E7B2-6EF5-FAA1245CE887}"/>
              </a:ext>
            </a:extLst>
          </p:cNvPr>
          <p:cNvGrpSpPr/>
          <p:nvPr/>
        </p:nvGrpSpPr>
        <p:grpSpPr>
          <a:xfrm>
            <a:off x="8448442" y="4532666"/>
            <a:ext cx="3104640" cy="1523563"/>
            <a:chOff x="8448442" y="4532666"/>
            <a:chExt cx="3104640" cy="1523563"/>
          </a:xfrm>
        </p:grpSpPr>
        <p:pic>
          <p:nvPicPr>
            <p:cNvPr id="26" name="Picture 25" descr="A close-up of a screen&#10;&#10;Description automatically generated">
              <a:extLst>
                <a:ext uri="{FF2B5EF4-FFF2-40B4-BE49-F238E27FC236}">
                  <a16:creationId xmlns:a16="http://schemas.microsoft.com/office/drawing/2014/main" id="{4B92C975-57D5-C0AC-92CE-CCA75A176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392" y="4710854"/>
              <a:ext cx="1371690" cy="1345375"/>
            </a:xfrm>
            <a:prstGeom prst="rect">
              <a:avLst/>
            </a:prstGeom>
          </p:spPr>
        </p:pic>
        <p:sp>
          <p:nvSpPr>
            <p:cNvPr id="123" name="TextBox 70">
              <a:extLst>
                <a:ext uri="{FF2B5EF4-FFF2-40B4-BE49-F238E27FC236}">
                  <a16:creationId xmlns:a16="http://schemas.microsoft.com/office/drawing/2014/main" id="{E1310B31-7F62-43E6-1CCD-ACDC75D25744}"/>
                </a:ext>
              </a:extLst>
            </p:cNvPr>
            <p:cNvSpPr txBox="1"/>
            <p:nvPr/>
          </p:nvSpPr>
          <p:spPr>
            <a:xfrm>
              <a:off x="8592851" y="4952154"/>
              <a:ext cx="17083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rgbClr val="1F1F1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busbar</a:t>
              </a:r>
              <a:endPara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箭头: 下 13">
              <a:extLst>
                <a:ext uri="{FF2B5EF4-FFF2-40B4-BE49-F238E27FC236}">
                  <a16:creationId xmlns:a16="http://schemas.microsoft.com/office/drawing/2014/main" id="{C95B8090-A05D-1642-6B02-326D8D96B995}"/>
                </a:ext>
              </a:extLst>
            </p:cNvPr>
            <p:cNvSpPr/>
            <p:nvPr/>
          </p:nvSpPr>
          <p:spPr>
            <a:xfrm rot="16200000" flipH="1" flipV="1">
              <a:off x="8594800" y="4386308"/>
              <a:ext cx="1300318" cy="1593034"/>
            </a:xfrm>
            <a:prstGeom prst="bentUpArrow">
              <a:avLst>
                <a:gd name="adj1" fmla="val 20507"/>
                <a:gd name="adj2" fmla="val 20019"/>
                <a:gd name="adj3" fmla="val 36511"/>
              </a:avLst>
            </a:prstGeom>
            <a:gradFill>
              <a:gsLst>
                <a:gs pos="19000">
                  <a:schemeClr val="accent1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11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971</Words>
  <Application>Microsoft Office PowerPoint</Application>
  <PresentationFormat>Widescreen</PresentationFormat>
  <Paragraphs>186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Calibri</vt:lpstr>
      <vt:lpstr>Cambria Math</vt:lpstr>
      <vt:lpstr>Consolas</vt:lpstr>
      <vt:lpstr>Times New Roman</vt:lpstr>
      <vt:lpstr>Wingdings</vt:lpstr>
      <vt:lpstr>Office Theme</vt:lpstr>
      <vt:lpstr>Image Analysis of Photovoltaic Modules(PVM) based on Computer Vision and Deep Learning</vt:lpstr>
      <vt:lpstr>PowerPoint Presentation</vt:lpstr>
      <vt:lpstr>Self-introduction</vt:lpstr>
      <vt:lpstr>Market dynamic: film requirement</vt:lpstr>
      <vt:lpstr>Technical needs</vt:lpstr>
      <vt:lpstr>Electroluminescence(EL)-PV Imaging</vt:lpstr>
      <vt:lpstr>Electroluminescence(EL)-based imaging for photovoltaic cells</vt:lpstr>
      <vt:lpstr>Highlight: Segment Anything Model(SAM) in industry</vt:lpstr>
      <vt:lpstr>Automated Workflow: Deep Learning &amp; Computer Vision-based</vt:lpstr>
      <vt:lpstr>Step1: SAM based on automated box input</vt:lpstr>
      <vt:lpstr>Step2: Calculation model of Busbar</vt:lpstr>
      <vt:lpstr>Step3: Global Healthiness of EL-PV image front</vt:lpstr>
      <vt:lpstr>Summary</vt:lpstr>
      <vt:lpstr>Future work</vt:lpstr>
      <vt:lpstr>Acknowledgement</vt:lpstr>
      <vt:lpstr>Image Analysis of Photovoltaic Modules(PVM) based on Computer Vision and Deep Learning</vt:lpstr>
    </vt:vector>
  </TitlesOfParts>
  <Company>Dow Chemical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Xin, Bingru (B)</dc:creator>
  <cp:lastModifiedBy>Xin, Bingru (B)</cp:lastModifiedBy>
  <cp:revision>4</cp:revision>
  <dcterms:created xsi:type="dcterms:W3CDTF">2024-07-10T01:50:37Z</dcterms:created>
  <dcterms:modified xsi:type="dcterms:W3CDTF">2024-09-05T07:38:06Z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aac0ad3-18d9-49e9-a80d-c985041778ba_Enabled">
    <vt:lpwstr>true</vt:lpwstr>
  </property>
  <property fmtid="{D5CDD505-2E9C-101B-9397-08002B2CF9AE}" pid="3" name="MSIP_Label_3aac0ad3-18d9-49e9-a80d-c985041778ba_SetDate">
    <vt:lpwstr>2024-07-10T01:50:48Z</vt:lpwstr>
  </property>
  <property fmtid="{D5CDD505-2E9C-101B-9397-08002B2CF9AE}" pid="4" name="MSIP_Label_3aac0ad3-18d9-49e9-a80d-c985041778ba_Method">
    <vt:lpwstr>Standard</vt:lpwstr>
  </property>
  <property fmtid="{D5CDD505-2E9C-101B-9397-08002B2CF9AE}" pid="5" name="MSIP_Label_3aac0ad3-18d9-49e9-a80d-c985041778ba_Name">
    <vt:lpwstr>General Business</vt:lpwstr>
  </property>
  <property fmtid="{D5CDD505-2E9C-101B-9397-08002B2CF9AE}" pid="6" name="MSIP_Label_3aac0ad3-18d9-49e9-a80d-c985041778ba_SiteId">
    <vt:lpwstr>c3e32f53-cb7f-4809-968d-1cc4ccc785fe</vt:lpwstr>
  </property>
  <property fmtid="{D5CDD505-2E9C-101B-9397-08002B2CF9AE}" pid="7" name="MSIP_Label_3aac0ad3-18d9-49e9-a80d-c985041778ba_ActionId">
    <vt:lpwstr>2c906b9c-cfa8-4805-94b7-f78e2603656e</vt:lpwstr>
  </property>
  <property fmtid="{D5CDD505-2E9C-101B-9397-08002B2CF9AE}" pid="8" name="MSIP_Label_3aac0ad3-18d9-49e9-a80d-c985041778ba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General Business</vt:lpwstr>
  </property>
</Properties>
</file>